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4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5.xml" ContentType="application/vnd.openxmlformats-officedocument.theme+xml"/>
  <Override PartName="/ppt/slideLayouts/slideLayout13.xml" ContentType="application/vnd.openxmlformats-officedocument.presentationml.slideLayout+xml"/>
  <Override PartName="/ppt/theme/theme6.xml" ContentType="application/vnd.openxmlformats-officedocument.theme+xml"/>
  <Override PartName="/ppt/slideLayouts/slideLayout14.xml" ContentType="application/vnd.openxmlformats-officedocument.presentationml.slideLayout+xml"/>
  <Override PartName="/ppt/theme/theme7.xml" ContentType="application/vnd.openxmlformats-officedocument.theme+xml"/>
  <Override PartName="/ppt/slideLayouts/slideLayout15.xml" ContentType="application/vnd.openxmlformats-officedocument.presentationml.slideLayout+xml"/>
  <Override PartName="/ppt/theme/theme8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9.xml" ContentType="application/vnd.openxmlformats-officedocument.theme+xml"/>
  <Override PartName="/ppt/slideLayouts/slideLayout20.xml" ContentType="application/vnd.openxmlformats-officedocument.presentationml.slideLayout+xml"/>
  <Override PartName="/ppt/theme/theme10.xml" ContentType="application/vnd.openxmlformats-officedocument.theme+xml"/>
  <Override PartName="/ppt/slideLayouts/slideLayout21.xml" ContentType="application/vnd.openxmlformats-officedocument.presentationml.slideLayout+xml"/>
  <Override PartName="/ppt/theme/theme11.xml" ContentType="application/vnd.openxmlformats-officedocument.theme+xml"/>
  <Override PartName="/ppt/slideLayouts/slideLayout22.xml" ContentType="application/vnd.openxmlformats-officedocument.presentationml.slideLayout+xml"/>
  <Override PartName="/ppt/theme/theme12.xml" ContentType="application/vnd.openxmlformats-officedocument.theme+xml"/>
  <Override PartName="/ppt/slideLayouts/slideLayout23.xml" ContentType="application/vnd.openxmlformats-officedocument.presentationml.slideLayout+xml"/>
  <Override PartName="/ppt/theme/theme13.xml" ContentType="application/vnd.openxmlformats-officedocument.theme+xml"/>
  <Override PartName="/ppt/slideLayouts/slideLayout24.xml" ContentType="application/vnd.openxmlformats-officedocument.presentationml.slideLayout+xml"/>
  <Override PartName="/ppt/theme/theme14.xml" ContentType="application/vnd.openxmlformats-officedocument.theme+xml"/>
  <Override PartName="/ppt/slideLayouts/slideLayout25.xml" ContentType="application/vnd.openxmlformats-officedocument.presentationml.slideLayout+xml"/>
  <Override PartName="/ppt/theme/theme15.xml" ContentType="application/vnd.openxmlformats-officedocument.theme+xml"/>
  <Override PartName="/ppt/slideLayouts/slideLayout26.xml" ContentType="application/vnd.openxmlformats-officedocument.presentationml.slideLayout+xml"/>
  <Override PartName="/ppt/theme/theme16.xml" ContentType="application/vnd.openxmlformats-officedocument.theme+xml"/>
  <Override PartName="/ppt/slideLayouts/slideLayout27.xml" ContentType="application/vnd.openxmlformats-officedocument.presentationml.slideLayout+xml"/>
  <Override PartName="/ppt/theme/theme17.xml" ContentType="application/vnd.openxmlformats-officedocument.theme+xml"/>
  <Override PartName="/ppt/slideLayouts/slideLayout28.xml" ContentType="application/vnd.openxmlformats-officedocument.presentationml.slideLayout+xml"/>
  <Override PartName="/ppt/theme/theme18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19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0.xml" ContentType="application/vnd.openxmlformats-officedocument.theme+xml"/>
  <Override PartName="/ppt/theme/theme21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3" r:id="rId1"/>
    <p:sldMasterId id="2147483797" r:id="rId2"/>
    <p:sldMasterId id="2147483800" r:id="rId3"/>
    <p:sldMasterId id="2147483822" r:id="rId4"/>
    <p:sldMasterId id="2147483820" r:id="rId5"/>
    <p:sldMasterId id="2147483818" r:id="rId6"/>
    <p:sldMasterId id="2147483816" r:id="rId7"/>
    <p:sldMasterId id="2147483814" r:id="rId8"/>
    <p:sldMasterId id="2147483810" r:id="rId9"/>
    <p:sldMasterId id="2147483806" r:id="rId10"/>
    <p:sldMasterId id="2147483808" r:id="rId11"/>
    <p:sldMasterId id="2147483786" r:id="rId12"/>
    <p:sldMasterId id="2147483788" r:id="rId13"/>
    <p:sldMasterId id="2147483780" r:id="rId14"/>
    <p:sldMasterId id="2147483782" r:id="rId15"/>
    <p:sldMasterId id="2147483826" r:id="rId16"/>
    <p:sldMasterId id="2147483776" r:id="rId17"/>
    <p:sldMasterId id="2147483774" r:id="rId18"/>
    <p:sldMasterId id="2147483778" r:id="rId19"/>
    <p:sldMasterId id="2147483829" r:id="rId20"/>
  </p:sldMasterIdLst>
  <p:notesMasterIdLst>
    <p:notesMasterId r:id="rId52"/>
  </p:notesMasterIdLst>
  <p:sldIdLst>
    <p:sldId id="256" r:id="rId21"/>
    <p:sldId id="257" r:id="rId22"/>
    <p:sldId id="300" r:id="rId23"/>
    <p:sldId id="258" r:id="rId24"/>
    <p:sldId id="259" r:id="rId25"/>
    <p:sldId id="260" r:id="rId26"/>
    <p:sldId id="261" r:id="rId27"/>
    <p:sldId id="262" r:id="rId28"/>
    <p:sldId id="301" r:id="rId29"/>
    <p:sldId id="302" r:id="rId30"/>
    <p:sldId id="303" r:id="rId31"/>
    <p:sldId id="304" r:id="rId32"/>
    <p:sldId id="267" r:id="rId33"/>
    <p:sldId id="268" r:id="rId34"/>
    <p:sldId id="275" r:id="rId35"/>
    <p:sldId id="305" r:id="rId36"/>
    <p:sldId id="283" r:id="rId37"/>
    <p:sldId id="282" r:id="rId38"/>
    <p:sldId id="293" r:id="rId39"/>
    <p:sldId id="276" r:id="rId40"/>
    <p:sldId id="286" r:id="rId41"/>
    <p:sldId id="287" r:id="rId42"/>
    <p:sldId id="299" r:id="rId43"/>
    <p:sldId id="290" r:id="rId44"/>
    <p:sldId id="306" r:id="rId45"/>
    <p:sldId id="281" r:id="rId46"/>
    <p:sldId id="272" r:id="rId47"/>
    <p:sldId id="291" r:id="rId48"/>
    <p:sldId id="298" r:id="rId49"/>
    <p:sldId id="273" r:id="rId50"/>
    <p:sldId id="274" r:id="rId51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noth, Amy M." initials="KAM" lastIdx="2" clrIdx="0">
    <p:extLst>
      <p:ext uri="{19B8F6BF-5375-455C-9EA6-DF929625EA0E}">
        <p15:presenceInfo xmlns:p15="http://schemas.microsoft.com/office/powerpoint/2012/main" userId="S-1-5-21-2758866545-473063294-3191214161-5566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69" autoAdjust="0"/>
    <p:restoredTop sz="75882" autoAdjust="0"/>
  </p:normalViewPr>
  <p:slideViewPr>
    <p:cSldViewPr snapToGrid="0">
      <p:cViewPr varScale="1">
        <p:scale>
          <a:sx n="118" d="100"/>
          <a:sy n="118" d="100"/>
        </p:scale>
        <p:origin x="132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3.xml"/><Relationship Id="rId18" Type="http://schemas.openxmlformats.org/officeDocument/2006/relationships/slideMaster" Target="slideMasters/slideMaster18.xml"/><Relationship Id="rId26" Type="http://schemas.openxmlformats.org/officeDocument/2006/relationships/slide" Target="slides/slide6.xml"/><Relationship Id="rId39" Type="http://schemas.openxmlformats.org/officeDocument/2006/relationships/slide" Target="slides/slide19.xml"/><Relationship Id="rId21" Type="http://schemas.openxmlformats.org/officeDocument/2006/relationships/slide" Target="slides/slide1.xml"/><Relationship Id="rId34" Type="http://schemas.openxmlformats.org/officeDocument/2006/relationships/slide" Target="slides/slide14.xml"/><Relationship Id="rId42" Type="http://schemas.openxmlformats.org/officeDocument/2006/relationships/slide" Target="slides/slide22.xml"/><Relationship Id="rId47" Type="http://schemas.openxmlformats.org/officeDocument/2006/relationships/slide" Target="slides/slide27.xml"/><Relationship Id="rId50" Type="http://schemas.openxmlformats.org/officeDocument/2006/relationships/slide" Target="slides/slide30.xml"/><Relationship Id="rId55" Type="http://schemas.openxmlformats.org/officeDocument/2006/relationships/viewProps" Target="viewProps.xml"/><Relationship Id="rId7" Type="http://schemas.openxmlformats.org/officeDocument/2006/relationships/slideMaster" Target="slideMasters/slideMaster7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25" Type="http://schemas.openxmlformats.org/officeDocument/2006/relationships/slide" Target="slides/slide5.xml"/><Relationship Id="rId33" Type="http://schemas.openxmlformats.org/officeDocument/2006/relationships/slide" Target="slides/slide13.xml"/><Relationship Id="rId38" Type="http://schemas.openxmlformats.org/officeDocument/2006/relationships/slide" Target="slides/slide18.xml"/><Relationship Id="rId46" Type="http://schemas.openxmlformats.org/officeDocument/2006/relationships/slide" Target="slides/slide26.xml"/><Relationship Id="rId2" Type="http://schemas.openxmlformats.org/officeDocument/2006/relationships/slideMaster" Target="slideMasters/slideMaster2.xml"/><Relationship Id="rId16" Type="http://schemas.openxmlformats.org/officeDocument/2006/relationships/slideMaster" Target="slideMasters/slideMaster16.xml"/><Relationship Id="rId20" Type="http://schemas.openxmlformats.org/officeDocument/2006/relationships/slideMaster" Target="slideMasters/slideMaster20.xml"/><Relationship Id="rId29" Type="http://schemas.openxmlformats.org/officeDocument/2006/relationships/slide" Target="slides/slide9.xml"/><Relationship Id="rId41" Type="http://schemas.openxmlformats.org/officeDocument/2006/relationships/slide" Target="slides/slide21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4.xml"/><Relationship Id="rId32" Type="http://schemas.openxmlformats.org/officeDocument/2006/relationships/slide" Target="slides/slide12.xml"/><Relationship Id="rId37" Type="http://schemas.openxmlformats.org/officeDocument/2006/relationships/slide" Target="slides/slide17.xml"/><Relationship Id="rId40" Type="http://schemas.openxmlformats.org/officeDocument/2006/relationships/slide" Target="slides/slide20.xml"/><Relationship Id="rId45" Type="http://schemas.openxmlformats.org/officeDocument/2006/relationships/slide" Target="slides/slide25.xml"/><Relationship Id="rId53" Type="http://schemas.openxmlformats.org/officeDocument/2006/relationships/commentAuthors" Target="commentAuthors.xml"/><Relationship Id="rId5" Type="http://schemas.openxmlformats.org/officeDocument/2006/relationships/slideMaster" Target="slideMasters/slideMaster5.xml"/><Relationship Id="rId15" Type="http://schemas.openxmlformats.org/officeDocument/2006/relationships/slideMaster" Target="slideMasters/slideMaster15.xml"/><Relationship Id="rId23" Type="http://schemas.openxmlformats.org/officeDocument/2006/relationships/slide" Target="slides/slide3.xml"/><Relationship Id="rId28" Type="http://schemas.openxmlformats.org/officeDocument/2006/relationships/slide" Target="slides/slide8.xml"/><Relationship Id="rId36" Type="http://schemas.openxmlformats.org/officeDocument/2006/relationships/slide" Target="slides/slide16.xml"/><Relationship Id="rId49" Type="http://schemas.openxmlformats.org/officeDocument/2006/relationships/slide" Target="slides/slide29.xml"/><Relationship Id="rId57" Type="http://schemas.openxmlformats.org/officeDocument/2006/relationships/tableStyles" Target="tableStyles.xml"/><Relationship Id="rId10" Type="http://schemas.openxmlformats.org/officeDocument/2006/relationships/slideMaster" Target="slideMasters/slideMaster10.xml"/><Relationship Id="rId19" Type="http://schemas.openxmlformats.org/officeDocument/2006/relationships/slideMaster" Target="slideMasters/slideMaster19.xml"/><Relationship Id="rId31" Type="http://schemas.openxmlformats.org/officeDocument/2006/relationships/slide" Target="slides/slide11.xml"/><Relationship Id="rId44" Type="http://schemas.openxmlformats.org/officeDocument/2006/relationships/slide" Target="slides/slide24.xml"/><Relationship Id="rId52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Master" Target="slideMasters/slideMaster14.xml"/><Relationship Id="rId22" Type="http://schemas.openxmlformats.org/officeDocument/2006/relationships/slide" Target="slides/slide2.xml"/><Relationship Id="rId27" Type="http://schemas.openxmlformats.org/officeDocument/2006/relationships/slide" Target="slides/slide7.xml"/><Relationship Id="rId30" Type="http://schemas.openxmlformats.org/officeDocument/2006/relationships/slide" Target="slides/slide10.xml"/><Relationship Id="rId35" Type="http://schemas.openxmlformats.org/officeDocument/2006/relationships/slide" Target="slides/slide15.xml"/><Relationship Id="rId43" Type="http://schemas.openxmlformats.org/officeDocument/2006/relationships/slide" Target="slides/slide23.xml"/><Relationship Id="rId48" Type="http://schemas.openxmlformats.org/officeDocument/2006/relationships/slide" Target="slides/slide28.xml"/><Relationship Id="rId56" Type="http://schemas.openxmlformats.org/officeDocument/2006/relationships/theme" Target="theme/theme1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31.xml"/><Relationship Id="rId3" Type="http://schemas.openxmlformats.org/officeDocument/2006/relationships/slideMaster" Target="slideMasters/slideMaster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\\urbanscience.net\users\LAX\mdpriolo\Documents\My%20Docs\DB%20Transfer\09-2014%20-%20DB%20Transfer%20stat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[09-2014 - DB Transfer stats.xlsx]Sheet2!PivotTable3</c:name>
    <c:fmtId val="4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800"/>
              <a:t>Data</a:t>
            </a:r>
            <a:r>
              <a:rPr lang="en-US" sz="2800" baseline="0"/>
              <a:t> Transfers</a:t>
            </a:r>
            <a:endParaRPr lang="en-US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2"/>
        <c:spPr>
          <a:solidFill>
            <a:srgbClr val="FFFF00"/>
          </a:solidFill>
          <a:ln>
            <a:noFill/>
          </a:ln>
          <a:effectLst/>
        </c:spPr>
      </c:pivotFmt>
      <c:pivotFmt>
        <c:idx val="3"/>
        <c:spPr>
          <a:solidFill>
            <a:srgbClr val="FF0000"/>
          </a:solidFill>
          <a:ln>
            <a:noFill/>
          </a:ln>
          <a:effectLst/>
        </c:spPr>
      </c:pivotFmt>
      <c:pivotFmt>
        <c:idx val="4"/>
        <c:spPr>
          <a:solidFill>
            <a:srgbClr val="00B050"/>
          </a:solidFill>
          <a:ln>
            <a:noFill/>
          </a:ln>
          <a:effectLst/>
        </c:spPr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6"/>
        <c:spPr>
          <a:solidFill>
            <a:srgbClr val="FFFF00"/>
          </a:solidFill>
          <a:ln>
            <a:noFill/>
          </a:ln>
          <a:effectLst/>
        </c:spPr>
      </c:pivotFmt>
      <c:pivotFmt>
        <c:idx val="7"/>
        <c:spPr>
          <a:solidFill>
            <a:srgbClr val="FF0000"/>
          </a:solidFill>
          <a:ln>
            <a:noFill/>
          </a:ln>
          <a:effectLst/>
        </c:spPr>
      </c:pivotFmt>
      <c:pivotFmt>
        <c:idx val="8"/>
        <c:spPr>
          <a:solidFill>
            <a:srgbClr val="00B050"/>
          </a:solidFill>
          <a:ln>
            <a:noFill/>
          </a:ln>
          <a:effectLst/>
        </c:spPr>
      </c:pivotFmt>
      <c:pivotFmt>
        <c:idx val="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0"/>
        <c:spPr>
          <a:solidFill>
            <a:srgbClr val="FFFF00"/>
          </a:solidFill>
          <a:ln>
            <a:noFill/>
          </a:ln>
          <a:effectLst/>
        </c:spPr>
      </c:pivotFmt>
      <c:pivotFmt>
        <c:idx val="11"/>
        <c:spPr>
          <a:solidFill>
            <a:srgbClr val="FF0000"/>
          </a:solidFill>
          <a:ln>
            <a:noFill/>
          </a:ln>
          <a:effectLst/>
        </c:spPr>
      </c:pivotFmt>
      <c:pivotFmt>
        <c:idx val="12"/>
        <c:spPr>
          <a:solidFill>
            <a:srgbClr val="00B050"/>
          </a:solidFill>
          <a:ln>
            <a:noFill/>
          </a:ln>
          <a:effectLst/>
        </c:spPr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Sheet2!$B$3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FFFF00"/>
              </a:solidFill>
              <a:ln>
                <a:noFill/>
              </a:ln>
              <a:effectLst/>
            </c:spPr>
          </c:dPt>
          <c:dPt>
            <c:idx val="1"/>
            <c:invertIfNegative val="0"/>
            <c:bubble3D val="0"/>
            <c:spPr>
              <a:solidFill>
                <a:srgbClr val="FF0000"/>
              </a:solidFill>
              <a:ln>
                <a:noFill/>
              </a:ln>
              <a:effectLst/>
            </c:spPr>
          </c:dPt>
          <c:dPt>
            <c:idx val="2"/>
            <c:invertIfNegative val="0"/>
            <c:bubble3D val="0"/>
            <c:spPr>
              <a:solidFill>
                <a:srgbClr val="00B050"/>
              </a:solidFill>
              <a:ln>
                <a:noFill/>
              </a:ln>
              <a:effectLst/>
            </c:spPr>
          </c:dPt>
          <c:cat>
            <c:strRef>
              <c:f>Sheet2!$A$4:$A$7</c:f>
              <c:strCache>
                <c:ptCount val="3"/>
                <c:pt idx="0">
                  <c:v>Finish - Deny</c:v>
                </c:pt>
                <c:pt idx="1">
                  <c:v>Finish - Error</c:v>
                </c:pt>
                <c:pt idx="2">
                  <c:v>Finish - Success</c:v>
                </c:pt>
              </c:strCache>
            </c:strRef>
          </c:cat>
          <c:val>
            <c:numRef>
              <c:f>Sheet2!$B$4:$B$7</c:f>
              <c:numCache>
                <c:formatCode>General</c:formatCode>
                <c:ptCount val="3"/>
                <c:pt idx="0">
                  <c:v>26</c:v>
                </c:pt>
                <c:pt idx="1">
                  <c:v>3</c:v>
                </c:pt>
                <c:pt idx="2">
                  <c:v>33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63646744"/>
        <c:axId val="363634592"/>
      </c:barChart>
      <c:catAx>
        <c:axId val="3636467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63634592"/>
        <c:crosses val="autoZero"/>
        <c:auto val="1"/>
        <c:lblAlgn val="ctr"/>
        <c:lblOffset val="100"/>
        <c:noMultiLvlLbl val="0"/>
      </c:catAx>
      <c:valAx>
        <c:axId val="3636345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6364674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230FC7B-3159-49C2-915C-A3D68A6A2E49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97EC8DD-87AE-4B4F-82EC-2E6935CFD561}">
      <dgm:prSet phldrT="[Text]"/>
      <dgm:spPr>
        <a:xfrm>
          <a:off x="613" y="6027"/>
          <a:ext cx="2394272" cy="1436563"/>
        </a:xfrm>
        <a:noFill/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r>
            <a:rPr lang="en-US" dirty="0" smtClean="0">
              <a:solidFill>
                <a:schemeClr val="tx1"/>
              </a:solidFill>
              <a:latin typeface="Calibri"/>
              <a:ea typeface="+mn-ea"/>
              <a:cs typeface="+mn-cs"/>
            </a:rPr>
            <a:t>Increase Scalability</a:t>
          </a:r>
          <a:endParaRPr lang="en-US" dirty="0">
            <a:solidFill>
              <a:schemeClr val="tx1"/>
            </a:solidFill>
            <a:latin typeface="Calibri"/>
            <a:ea typeface="+mn-ea"/>
            <a:cs typeface="+mn-cs"/>
          </a:endParaRPr>
        </a:p>
      </dgm:t>
    </dgm:pt>
    <dgm:pt modelId="{E565DB50-B181-4F5A-86B5-D1305B143DB6}" type="parTrans" cxnId="{5B9C8827-E62F-44E1-B6E5-5130C7B905F3}">
      <dgm:prSet/>
      <dgm:spPr/>
      <dgm:t>
        <a:bodyPr/>
        <a:lstStyle/>
        <a:p>
          <a:endParaRPr lang="en-US"/>
        </a:p>
      </dgm:t>
    </dgm:pt>
    <dgm:pt modelId="{4DB4F677-1B2A-45CA-8D21-84D6337F1745}" type="sibTrans" cxnId="{5B9C8827-E62F-44E1-B6E5-5130C7B905F3}">
      <dgm:prSet/>
      <dgm:spPr/>
      <dgm:t>
        <a:bodyPr/>
        <a:lstStyle/>
        <a:p>
          <a:endParaRPr lang="en-US"/>
        </a:p>
      </dgm:t>
    </dgm:pt>
    <dgm:pt modelId="{6A5CD202-9CE9-46F4-85CD-F9E668820565}">
      <dgm:prSet phldrT="[Text]"/>
      <dgm:spPr>
        <a:xfrm>
          <a:off x="2634313" y="6027"/>
          <a:ext cx="2394272" cy="1436563"/>
        </a:xfrm>
        <a:noFill/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r>
            <a:rPr lang="en-US" dirty="0" smtClean="0">
              <a:solidFill>
                <a:schemeClr val="tx1"/>
              </a:solidFill>
              <a:latin typeface="Calibri"/>
              <a:ea typeface="+mn-ea"/>
              <a:cs typeface="+mn-cs"/>
            </a:rPr>
            <a:t>Increase Consistency</a:t>
          </a:r>
          <a:endParaRPr lang="en-US" dirty="0">
            <a:solidFill>
              <a:schemeClr val="tx1"/>
            </a:solidFill>
            <a:latin typeface="Calibri"/>
            <a:ea typeface="+mn-ea"/>
            <a:cs typeface="+mn-cs"/>
          </a:endParaRPr>
        </a:p>
      </dgm:t>
    </dgm:pt>
    <dgm:pt modelId="{4574F93F-ADDA-4D76-BD66-1B326219E801}" type="parTrans" cxnId="{BB6D709D-BCC0-469F-A78E-A69B400B4723}">
      <dgm:prSet/>
      <dgm:spPr/>
      <dgm:t>
        <a:bodyPr/>
        <a:lstStyle/>
        <a:p>
          <a:endParaRPr lang="en-US"/>
        </a:p>
      </dgm:t>
    </dgm:pt>
    <dgm:pt modelId="{2CCC2918-ED3A-4754-9339-718B3B4BA9F1}" type="sibTrans" cxnId="{BB6D709D-BCC0-469F-A78E-A69B400B4723}">
      <dgm:prSet/>
      <dgm:spPr/>
      <dgm:t>
        <a:bodyPr/>
        <a:lstStyle/>
        <a:p>
          <a:endParaRPr lang="en-US"/>
        </a:p>
      </dgm:t>
    </dgm:pt>
    <dgm:pt modelId="{0CD9F5C4-6DB1-4882-9D71-00F703843F1B}">
      <dgm:prSet phldrT="[Text]"/>
      <dgm:spPr>
        <a:xfrm>
          <a:off x="613" y="1682018"/>
          <a:ext cx="2394272" cy="1436563"/>
        </a:xfrm>
        <a:noFill/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r>
            <a:rPr lang="en-US" dirty="0" smtClean="0">
              <a:solidFill>
                <a:schemeClr val="tx1"/>
              </a:solidFill>
              <a:latin typeface="Calibri"/>
              <a:ea typeface="+mn-ea"/>
              <a:cs typeface="+mn-cs"/>
            </a:rPr>
            <a:t>Increase Efficiency</a:t>
          </a:r>
          <a:endParaRPr lang="en-US" dirty="0">
            <a:solidFill>
              <a:schemeClr val="tx1"/>
            </a:solidFill>
            <a:latin typeface="Calibri"/>
            <a:ea typeface="+mn-ea"/>
            <a:cs typeface="+mn-cs"/>
          </a:endParaRPr>
        </a:p>
      </dgm:t>
    </dgm:pt>
    <dgm:pt modelId="{EEB969D3-BE4C-4220-A948-992F40EE3729}" type="parTrans" cxnId="{2638E83A-37A3-40FC-AA85-7214C6B6DDC5}">
      <dgm:prSet/>
      <dgm:spPr/>
      <dgm:t>
        <a:bodyPr/>
        <a:lstStyle/>
        <a:p>
          <a:endParaRPr lang="en-US"/>
        </a:p>
      </dgm:t>
    </dgm:pt>
    <dgm:pt modelId="{650E6649-673C-4D0A-8105-B5F06035368C}" type="sibTrans" cxnId="{2638E83A-37A3-40FC-AA85-7214C6B6DDC5}">
      <dgm:prSet/>
      <dgm:spPr/>
      <dgm:t>
        <a:bodyPr/>
        <a:lstStyle/>
        <a:p>
          <a:endParaRPr lang="en-US"/>
        </a:p>
      </dgm:t>
    </dgm:pt>
    <dgm:pt modelId="{9368B879-0A0B-4512-B9F8-343F2E4271F2}">
      <dgm:prSet phldrT="[Text]"/>
      <dgm:spPr>
        <a:xfrm>
          <a:off x="2634313" y="1682018"/>
          <a:ext cx="2394272" cy="1436563"/>
        </a:xfrm>
        <a:noFill/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r>
            <a:rPr lang="en-US" dirty="0" smtClean="0">
              <a:solidFill>
                <a:schemeClr val="tx1"/>
              </a:solidFill>
              <a:latin typeface="Calibri"/>
              <a:ea typeface="+mn-ea"/>
              <a:cs typeface="+mn-cs"/>
            </a:rPr>
            <a:t>Increase Expediency</a:t>
          </a:r>
          <a:endParaRPr lang="en-US" dirty="0">
            <a:solidFill>
              <a:schemeClr val="tx1"/>
            </a:solidFill>
            <a:latin typeface="Calibri"/>
            <a:ea typeface="+mn-ea"/>
            <a:cs typeface="+mn-cs"/>
          </a:endParaRPr>
        </a:p>
      </dgm:t>
    </dgm:pt>
    <dgm:pt modelId="{F34939FA-36A7-461D-8EED-A509F3F1E1FF}" type="parTrans" cxnId="{4A3FCC18-6EA8-4599-8598-03603F6D8E45}">
      <dgm:prSet/>
      <dgm:spPr/>
      <dgm:t>
        <a:bodyPr/>
        <a:lstStyle/>
        <a:p>
          <a:endParaRPr lang="en-US"/>
        </a:p>
      </dgm:t>
    </dgm:pt>
    <dgm:pt modelId="{F3956D51-CD99-4E67-84B2-9485555C25D9}" type="sibTrans" cxnId="{4A3FCC18-6EA8-4599-8598-03603F6D8E45}">
      <dgm:prSet/>
      <dgm:spPr/>
      <dgm:t>
        <a:bodyPr/>
        <a:lstStyle/>
        <a:p>
          <a:endParaRPr lang="en-US"/>
        </a:p>
      </dgm:t>
    </dgm:pt>
    <dgm:pt modelId="{24598031-1844-4364-B503-6026DA293C58}">
      <dgm:prSet phldrT="[Text]"/>
      <dgm:spPr>
        <a:xfrm>
          <a:off x="1317463" y="3358008"/>
          <a:ext cx="2394272" cy="1436563"/>
        </a:xfrm>
        <a:noFill/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r>
            <a:rPr lang="en-US" dirty="0" smtClean="0">
              <a:solidFill>
                <a:schemeClr val="accent2"/>
              </a:solidFill>
              <a:latin typeface="Calibri"/>
              <a:ea typeface="+mn-ea"/>
              <a:cs typeface="+mn-cs"/>
            </a:rPr>
            <a:t>Reduce Complexity</a:t>
          </a:r>
          <a:endParaRPr lang="en-US" dirty="0">
            <a:solidFill>
              <a:schemeClr val="accent2"/>
            </a:solidFill>
            <a:latin typeface="Calibri"/>
            <a:ea typeface="+mn-ea"/>
            <a:cs typeface="+mn-cs"/>
          </a:endParaRPr>
        </a:p>
      </dgm:t>
    </dgm:pt>
    <dgm:pt modelId="{FBB414FF-595C-4654-B6B4-AFC4DC8D5234}" type="parTrans" cxnId="{7A01E0DD-7851-4F6F-9A14-AE60575ADE9D}">
      <dgm:prSet/>
      <dgm:spPr/>
      <dgm:t>
        <a:bodyPr/>
        <a:lstStyle/>
        <a:p>
          <a:endParaRPr lang="en-US"/>
        </a:p>
      </dgm:t>
    </dgm:pt>
    <dgm:pt modelId="{3D3CAC41-62B3-4F85-A18B-F97D3BE2DB16}" type="sibTrans" cxnId="{7A01E0DD-7851-4F6F-9A14-AE60575ADE9D}">
      <dgm:prSet/>
      <dgm:spPr/>
      <dgm:t>
        <a:bodyPr/>
        <a:lstStyle/>
        <a:p>
          <a:endParaRPr lang="en-US"/>
        </a:p>
      </dgm:t>
    </dgm:pt>
    <dgm:pt modelId="{4F64FBD8-415D-4A8B-89CB-06BAAECFB11E}" type="pres">
      <dgm:prSet presAssocID="{8230FC7B-3159-49C2-915C-A3D68A6A2E49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0AE36906-6E9F-4D00-BCC8-719F08C35A55}" type="pres">
      <dgm:prSet presAssocID="{8230FC7B-3159-49C2-915C-A3D68A6A2E49}" presName="Name1" presStyleCnt="0"/>
      <dgm:spPr/>
    </dgm:pt>
    <dgm:pt modelId="{4DB277C8-E6D5-4332-9271-B1533BBC13D7}" type="pres">
      <dgm:prSet presAssocID="{8230FC7B-3159-49C2-915C-A3D68A6A2E49}" presName="cycle" presStyleCnt="0"/>
      <dgm:spPr/>
    </dgm:pt>
    <dgm:pt modelId="{D9559A4D-4224-43B3-8752-C47DD6F79222}" type="pres">
      <dgm:prSet presAssocID="{8230FC7B-3159-49C2-915C-A3D68A6A2E49}" presName="srcNode" presStyleLbl="node1" presStyleIdx="0" presStyleCnt="5"/>
      <dgm:spPr/>
    </dgm:pt>
    <dgm:pt modelId="{8FCC673A-BCC4-44FA-9BCF-D3345CFAE618}" type="pres">
      <dgm:prSet presAssocID="{8230FC7B-3159-49C2-915C-A3D68A6A2E49}" presName="conn" presStyleLbl="parChTrans1D2" presStyleIdx="0" presStyleCnt="1"/>
      <dgm:spPr/>
      <dgm:t>
        <a:bodyPr/>
        <a:lstStyle/>
        <a:p>
          <a:endParaRPr lang="en-US"/>
        </a:p>
      </dgm:t>
    </dgm:pt>
    <dgm:pt modelId="{C5264E42-2ABF-4328-93BF-60F8BFA31380}" type="pres">
      <dgm:prSet presAssocID="{8230FC7B-3159-49C2-915C-A3D68A6A2E49}" presName="extraNode" presStyleLbl="node1" presStyleIdx="0" presStyleCnt="5"/>
      <dgm:spPr/>
    </dgm:pt>
    <dgm:pt modelId="{6A4C684A-CB05-490E-A495-09D5128B4C8E}" type="pres">
      <dgm:prSet presAssocID="{8230FC7B-3159-49C2-915C-A3D68A6A2E49}" presName="dstNode" presStyleLbl="node1" presStyleIdx="0" presStyleCnt="5"/>
      <dgm:spPr/>
    </dgm:pt>
    <dgm:pt modelId="{1C424808-93E4-4EFE-AFF1-AF5AA2A39365}" type="pres">
      <dgm:prSet presAssocID="{197EC8DD-87AE-4B4F-82EC-2E6935CFD561}" presName="text_1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0FEE747-D33C-48B3-BA1E-DFD8FECDCCEE}" type="pres">
      <dgm:prSet presAssocID="{197EC8DD-87AE-4B4F-82EC-2E6935CFD561}" presName="accent_1" presStyleCnt="0"/>
      <dgm:spPr/>
    </dgm:pt>
    <dgm:pt modelId="{57658B59-6FCD-49B4-BC32-0ED8B313D370}" type="pres">
      <dgm:prSet presAssocID="{197EC8DD-87AE-4B4F-82EC-2E6935CFD561}" presName="accentRepeatNode" presStyleLbl="solidFgAcc1" presStyleIdx="0" presStyleCnt="5"/>
      <dgm:spPr/>
    </dgm:pt>
    <dgm:pt modelId="{E95F2FEA-7760-4C89-A578-A36B9F16D972}" type="pres">
      <dgm:prSet presAssocID="{6A5CD202-9CE9-46F4-85CD-F9E668820565}" presName="text_2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7690F89-6004-4752-9FD2-01EEA24F9CAA}" type="pres">
      <dgm:prSet presAssocID="{6A5CD202-9CE9-46F4-85CD-F9E668820565}" presName="accent_2" presStyleCnt="0"/>
      <dgm:spPr/>
    </dgm:pt>
    <dgm:pt modelId="{B61EFA9C-CE16-4802-8A29-CB5ADC41D52A}" type="pres">
      <dgm:prSet presAssocID="{6A5CD202-9CE9-46F4-85CD-F9E668820565}" presName="accentRepeatNode" presStyleLbl="solidFgAcc1" presStyleIdx="1" presStyleCnt="5"/>
      <dgm:spPr/>
    </dgm:pt>
    <dgm:pt modelId="{2A15C8E2-BD77-4BDB-8022-AF0619A5A171}" type="pres">
      <dgm:prSet presAssocID="{0CD9F5C4-6DB1-4882-9D71-00F703843F1B}" presName="text_3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01A01EB-878D-46F7-8003-8B62D565F543}" type="pres">
      <dgm:prSet presAssocID="{0CD9F5C4-6DB1-4882-9D71-00F703843F1B}" presName="accent_3" presStyleCnt="0"/>
      <dgm:spPr/>
    </dgm:pt>
    <dgm:pt modelId="{12D14720-1D25-468A-82A0-DD95768865A3}" type="pres">
      <dgm:prSet presAssocID="{0CD9F5C4-6DB1-4882-9D71-00F703843F1B}" presName="accentRepeatNode" presStyleLbl="solidFgAcc1" presStyleIdx="2" presStyleCnt="5"/>
      <dgm:spPr/>
    </dgm:pt>
    <dgm:pt modelId="{548D6832-597F-4E91-9343-5476AA9BAEC9}" type="pres">
      <dgm:prSet presAssocID="{9368B879-0A0B-4512-B9F8-343F2E4271F2}" presName="text_4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3D45743-B31C-40C6-AC4C-43154C0C097E}" type="pres">
      <dgm:prSet presAssocID="{9368B879-0A0B-4512-B9F8-343F2E4271F2}" presName="accent_4" presStyleCnt="0"/>
      <dgm:spPr/>
    </dgm:pt>
    <dgm:pt modelId="{67514D88-B04A-4CBC-B9B7-05DBC1B07CBB}" type="pres">
      <dgm:prSet presAssocID="{9368B879-0A0B-4512-B9F8-343F2E4271F2}" presName="accentRepeatNode" presStyleLbl="solidFgAcc1" presStyleIdx="3" presStyleCnt="5"/>
      <dgm:spPr/>
    </dgm:pt>
    <dgm:pt modelId="{FD231654-D825-4095-9673-A4F66BCB391B}" type="pres">
      <dgm:prSet presAssocID="{24598031-1844-4364-B503-6026DA293C58}" presName="text_5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EA608B6-B054-4D1B-B4CC-FEBD5D8ACC36}" type="pres">
      <dgm:prSet presAssocID="{24598031-1844-4364-B503-6026DA293C58}" presName="accent_5" presStyleCnt="0"/>
      <dgm:spPr/>
    </dgm:pt>
    <dgm:pt modelId="{899FA45C-F92C-49E0-B728-D06317A82C9E}" type="pres">
      <dgm:prSet presAssocID="{24598031-1844-4364-B503-6026DA293C58}" presName="accentRepeatNode" presStyleLbl="solidFgAcc1" presStyleIdx="4" presStyleCnt="5"/>
      <dgm:spPr>
        <a:ln>
          <a:solidFill>
            <a:schemeClr val="accent2"/>
          </a:solidFill>
        </a:ln>
      </dgm:spPr>
      <dgm:t>
        <a:bodyPr/>
        <a:lstStyle/>
        <a:p>
          <a:endParaRPr lang="en-US"/>
        </a:p>
      </dgm:t>
    </dgm:pt>
  </dgm:ptLst>
  <dgm:cxnLst>
    <dgm:cxn modelId="{4A3FCC18-6EA8-4599-8598-03603F6D8E45}" srcId="{8230FC7B-3159-49C2-915C-A3D68A6A2E49}" destId="{9368B879-0A0B-4512-B9F8-343F2E4271F2}" srcOrd="3" destOrd="0" parTransId="{F34939FA-36A7-461D-8EED-A509F3F1E1FF}" sibTransId="{F3956D51-CD99-4E67-84B2-9485555C25D9}"/>
    <dgm:cxn modelId="{98F08D0C-ECF0-4671-9A9E-83ACD6ECF300}" type="presOf" srcId="{197EC8DD-87AE-4B4F-82EC-2E6935CFD561}" destId="{1C424808-93E4-4EFE-AFF1-AF5AA2A39365}" srcOrd="0" destOrd="0" presId="urn:microsoft.com/office/officeart/2008/layout/VerticalCurvedList"/>
    <dgm:cxn modelId="{5B9C8827-E62F-44E1-B6E5-5130C7B905F3}" srcId="{8230FC7B-3159-49C2-915C-A3D68A6A2E49}" destId="{197EC8DD-87AE-4B4F-82EC-2E6935CFD561}" srcOrd="0" destOrd="0" parTransId="{E565DB50-B181-4F5A-86B5-D1305B143DB6}" sibTransId="{4DB4F677-1B2A-45CA-8D21-84D6337F1745}"/>
    <dgm:cxn modelId="{BB6D709D-BCC0-469F-A78E-A69B400B4723}" srcId="{8230FC7B-3159-49C2-915C-A3D68A6A2E49}" destId="{6A5CD202-9CE9-46F4-85CD-F9E668820565}" srcOrd="1" destOrd="0" parTransId="{4574F93F-ADDA-4D76-BD66-1B326219E801}" sibTransId="{2CCC2918-ED3A-4754-9339-718B3B4BA9F1}"/>
    <dgm:cxn modelId="{27B9F23F-0FAB-4EA8-B385-904CDF298364}" type="presOf" srcId="{9368B879-0A0B-4512-B9F8-343F2E4271F2}" destId="{548D6832-597F-4E91-9343-5476AA9BAEC9}" srcOrd="0" destOrd="0" presId="urn:microsoft.com/office/officeart/2008/layout/VerticalCurvedList"/>
    <dgm:cxn modelId="{AD834131-0A51-46A0-B23A-E7F1BEFD9A14}" type="presOf" srcId="{8230FC7B-3159-49C2-915C-A3D68A6A2E49}" destId="{4F64FBD8-415D-4A8B-89CB-06BAAECFB11E}" srcOrd="0" destOrd="0" presId="urn:microsoft.com/office/officeart/2008/layout/VerticalCurvedList"/>
    <dgm:cxn modelId="{7A01E0DD-7851-4F6F-9A14-AE60575ADE9D}" srcId="{8230FC7B-3159-49C2-915C-A3D68A6A2E49}" destId="{24598031-1844-4364-B503-6026DA293C58}" srcOrd="4" destOrd="0" parTransId="{FBB414FF-595C-4654-B6B4-AFC4DC8D5234}" sibTransId="{3D3CAC41-62B3-4F85-A18B-F97D3BE2DB16}"/>
    <dgm:cxn modelId="{2638E83A-37A3-40FC-AA85-7214C6B6DDC5}" srcId="{8230FC7B-3159-49C2-915C-A3D68A6A2E49}" destId="{0CD9F5C4-6DB1-4882-9D71-00F703843F1B}" srcOrd="2" destOrd="0" parTransId="{EEB969D3-BE4C-4220-A948-992F40EE3729}" sibTransId="{650E6649-673C-4D0A-8105-B5F06035368C}"/>
    <dgm:cxn modelId="{4992A6FE-105A-4416-AD49-EF9C27E3A28C}" type="presOf" srcId="{6A5CD202-9CE9-46F4-85CD-F9E668820565}" destId="{E95F2FEA-7760-4C89-A578-A36B9F16D972}" srcOrd="0" destOrd="0" presId="urn:microsoft.com/office/officeart/2008/layout/VerticalCurvedList"/>
    <dgm:cxn modelId="{96BF07E0-FF46-4AB3-9FE5-7DFCD46612C4}" type="presOf" srcId="{24598031-1844-4364-B503-6026DA293C58}" destId="{FD231654-D825-4095-9673-A4F66BCB391B}" srcOrd="0" destOrd="0" presId="urn:microsoft.com/office/officeart/2008/layout/VerticalCurvedList"/>
    <dgm:cxn modelId="{F8B718B8-964F-47BA-8A56-D8C0CF71A5E2}" type="presOf" srcId="{4DB4F677-1B2A-45CA-8D21-84D6337F1745}" destId="{8FCC673A-BCC4-44FA-9BCF-D3345CFAE618}" srcOrd="0" destOrd="0" presId="urn:microsoft.com/office/officeart/2008/layout/VerticalCurvedList"/>
    <dgm:cxn modelId="{DFCFB1D2-2599-4A29-90BC-157C3D5BC9A5}" type="presOf" srcId="{0CD9F5C4-6DB1-4882-9D71-00F703843F1B}" destId="{2A15C8E2-BD77-4BDB-8022-AF0619A5A171}" srcOrd="0" destOrd="0" presId="urn:microsoft.com/office/officeart/2008/layout/VerticalCurvedList"/>
    <dgm:cxn modelId="{D5E02632-D27A-4CA7-A5BE-76D54E82E2E1}" type="presParOf" srcId="{4F64FBD8-415D-4A8B-89CB-06BAAECFB11E}" destId="{0AE36906-6E9F-4D00-BCC8-719F08C35A55}" srcOrd="0" destOrd="0" presId="urn:microsoft.com/office/officeart/2008/layout/VerticalCurvedList"/>
    <dgm:cxn modelId="{128F3040-407C-47F6-B0A4-DE20996D53D4}" type="presParOf" srcId="{0AE36906-6E9F-4D00-BCC8-719F08C35A55}" destId="{4DB277C8-E6D5-4332-9271-B1533BBC13D7}" srcOrd="0" destOrd="0" presId="urn:microsoft.com/office/officeart/2008/layout/VerticalCurvedList"/>
    <dgm:cxn modelId="{27D0633D-8A99-47A5-A6EA-EAC2468B01F3}" type="presParOf" srcId="{4DB277C8-E6D5-4332-9271-B1533BBC13D7}" destId="{D9559A4D-4224-43B3-8752-C47DD6F79222}" srcOrd="0" destOrd="0" presId="urn:microsoft.com/office/officeart/2008/layout/VerticalCurvedList"/>
    <dgm:cxn modelId="{0E376BD0-3B08-4E32-AE16-AD82355FA135}" type="presParOf" srcId="{4DB277C8-E6D5-4332-9271-B1533BBC13D7}" destId="{8FCC673A-BCC4-44FA-9BCF-D3345CFAE618}" srcOrd="1" destOrd="0" presId="urn:microsoft.com/office/officeart/2008/layout/VerticalCurvedList"/>
    <dgm:cxn modelId="{AE83E7F5-8859-4F42-9C69-AFC204344799}" type="presParOf" srcId="{4DB277C8-E6D5-4332-9271-B1533BBC13D7}" destId="{C5264E42-2ABF-4328-93BF-60F8BFA31380}" srcOrd="2" destOrd="0" presId="urn:microsoft.com/office/officeart/2008/layout/VerticalCurvedList"/>
    <dgm:cxn modelId="{B17F11FB-C834-45C2-84A5-BA95E64ABB8F}" type="presParOf" srcId="{4DB277C8-E6D5-4332-9271-B1533BBC13D7}" destId="{6A4C684A-CB05-490E-A495-09D5128B4C8E}" srcOrd="3" destOrd="0" presId="urn:microsoft.com/office/officeart/2008/layout/VerticalCurvedList"/>
    <dgm:cxn modelId="{48A95C32-D0E5-449D-86AB-E7EED385811F}" type="presParOf" srcId="{0AE36906-6E9F-4D00-BCC8-719F08C35A55}" destId="{1C424808-93E4-4EFE-AFF1-AF5AA2A39365}" srcOrd="1" destOrd="0" presId="urn:microsoft.com/office/officeart/2008/layout/VerticalCurvedList"/>
    <dgm:cxn modelId="{9FF94EE7-12C8-469D-AE51-08D96EB84345}" type="presParOf" srcId="{0AE36906-6E9F-4D00-BCC8-719F08C35A55}" destId="{50FEE747-D33C-48B3-BA1E-DFD8FECDCCEE}" srcOrd="2" destOrd="0" presId="urn:microsoft.com/office/officeart/2008/layout/VerticalCurvedList"/>
    <dgm:cxn modelId="{FC55BC5A-6990-4317-9EC8-05ECB9BDBEBD}" type="presParOf" srcId="{50FEE747-D33C-48B3-BA1E-DFD8FECDCCEE}" destId="{57658B59-6FCD-49B4-BC32-0ED8B313D370}" srcOrd="0" destOrd="0" presId="urn:microsoft.com/office/officeart/2008/layout/VerticalCurvedList"/>
    <dgm:cxn modelId="{22E0E660-50D9-4DE6-8777-1624EC301548}" type="presParOf" srcId="{0AE36906-6E9F-4D00-BCC8-719F08C35A55}" destId="{E95F2FEA-7760-4C89-A578-A36B9F16D972}" srcOrd="3" destOrd="0" presId="urn:microsoft.com/office/officeart/2008/layout/VerticalCurvedList"/>
    <dgm:cxn modelId="{13DF6ED7-4F1C-497C-8FEF-16F15C4F8253}" type="presParOf" srcId="{0AE36906-6E9F-4D00-BCC8-719F08C35A55}" destId="{17690F89-6004-4752-9FD2-01EEA24F9CAA}" srcOrd="4" destOrd="0" presId="urn:microsoft.com/office/officeart/2008/layout/VerticalCurvedList"/>
    <dgm:cxn modelId="{EC9BB7A8-4AC1-4433-B04B-ABC18D117937}" type="presParOf" srcId="{17690F89-6004-4752-9FD2-01EEA24F9CAA}" destId="{B61EFA9C-CE16-4802-8A29-CB5ADC41D52A}" srcOrd="0" destOrd="0" presId="urn:microsoft.com/office/officeart/2008/layout/VerticalCurvedList"/>
    <dgm:cxn modelId="{B5061A97-4F17-4FBA-8C84-544903DFEC6E}" type="presParOf" srcId="{0AE36906-6E9F-4D00-BCC8-719F08C35A55}" destId="{2A15C8E2-BD77-4BDB-8022-AF0619A5A171}" srcOrd="5" destOrd="0" presId="urn:microsoft.com/office/officeart/2008/layout/VerticalCurvedList"/>
    <dgm:cxn modelId="{09796A66-C46F-43AD-AC7D-59678BF7DB8A}" type="presParOf" srcId="{0AE36906-6E9F-4D00-BCC8-719F08C35A55}" destId="{801A01EB-878D-46F7-8003-8B62D565F543}" srcOrd="6" destOrd="0" presId="urn:microsoft.com/office/officeart/2008/layout/VerticalCurvedList"/>
    <dgm:cxn modelId="{B76AB28A-97CA-4CDA-B912-14790A9045AF}" type="presParOf" srcId="{801A01EB-878D-46F7-8003-8B62D565F543}" destId="{12D14720-1D25-468A-82A0-DD95768865A3}" srcOrd="0" destOrd="0" presId="urn:microsoft.com/office/officeart/2008/layout/VerticalCurvedList"/>
    <dgm:cxn modelId="{9CDADD02-F3FA-4D93-8793-98B46303BD34}" type="presParOf" srcId="{0AE36906-6E9F-4D00-BCC8-719F08C35A55}" destId="{548D6832-597F-4E91-9343-5476AA9BAEC9}" srcOrd="7" destOrd="0" presId="urn:microsoft.com/office/officeart/2008/layout/VerticalCurvedList"/>
    <dgm:cxn modelId="{266278D8-2BD2-487E-A439-CAE6C275E54E}" type="presParOf" srcId="{0AE36906-6E9F-4D00-BCC8-719F08C35A55}" destId="{03D45743-B31C-40C6-AC4C-43154C0C097E}" srcOrd="8" destOrd="0" presId="urn:microsoft.com/office/officeart/2008/layout/VerticalCurvedList"/>
    <dgm:cxn modelId="{1F1408A4-D1F7-43D5-B7C4-E8CCD9C266A9}" type="presParOf" srcId="{03D45743-B31C-40C6-AC4C-43154C0C097E}" destId="{67514D88-B04A-4CBC-B9B7-05DBC1B07CBB}" srcOrd="0" destOrd="0" presId="urn:microsoft.com/office/officeart/2008/layout/VerticalCurvedList"/>
    <dgm:cxn modelId="{12154B86-5216-497C-81DB-BBC904D728D3}" type="presParOf" srcId="{0AE36906-6E9F-4D00-BCC8-719F08C35A55}" destId="{FD231654-D825-4095-9673-A4F66BCB391B}" srcOrd="9" destOrd="0" presId="urn:microsoft.com/office/officeart/2008/layout/VerticalCurvedList"/>
    <dgm:cxn modelId="{B49DE79C-D9E5-43CB-AB48-90D3353CAEBB}" type="presParOf" srcId="{0AE36906-6E9F-4D00-BCC8-719F08C35A55}" destId="{3EA608B6-B054-4D1B-B4CC-FEBD5D8ACC36}" srcOrd="10" destOrd="0" presId="urn:microsoft.com/office/officeart/2008/layout/VerticalCurvedList"/>
    <dgm:cxn modelId="{2A36736C-9308-4578-9AD9-3ED9202F8FE8}" type="presParOf" srcId="{3EA608B6-B054-4D1B-B4CC-FEBD5D8ACC36}" destId="{899FA45C-F92C-49E0-B728-D06317A82C9E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CC673A-BCC4-44FA-9BCF-D3345CFAE618}">
      <dsp:nvSpPr>
        <dsp:cNvPr id="0" name=""/>
        <dsp:cNvSpPr/>
      </dsp:nvSpPr>
      <dsp:spPr>
        <a:xfrm>
          <a:off x="-4479388" y="-686932"/>
          <a:ext cx="5336266" cy="5336266"/>
        </a:xfrm>
        <a:prstGeom prst="blockArc">
          <a:avLst>
            <a:gd name="adj1" fmla="val 18900000"/>
            <a:gd name="adj2" fmla="val 2700000"/>
            <a:gd name="adj3" fmla="val 405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C424808-93E4-4EFE-AFF1-AF5AA2A39365}">
      <dsp:nvSpPr>
        <dsp:cNvPr id="0" name=""/>
        <dsp:cNvSpPr/>
      </dsp:nvSpPr>
      <dsp:spPr>
        <a:xfrm>
          <a:off x="375149" y="247570"/>
          <a:ext cx="7969481" cy="495458"/>
        </a:xfrm>
        <a:prstGeom prst="rect">
          <a:avLst/>
        </a:prstGeom>
        <a:noFill/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3270" tIns="66040" rIns="66040" bIns="66040" numCol="1" spcCol="1270" anchor="ctr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>
              <a:solidFill>
                <a:schemeClr val="tx1"/>
              </a:solidFill>
              <a:latin typeface="Calibri"/>
              <a:ea typeface="+mn-ea"/>
              <a:cs typeface="+mn-cs"/>
            </a:rPr>
            <a:t>Increase Scalability</a:t>
          </a:r>
          <a:endParaRPr lang="en-US" sz="2600" kern="1200" dirty="0">
            <a:solidFill>
              <a:schemeClr val="tx1"/>
            </a:solidFill>
            <a:latin typeface="Calibri"/>
            <a:ea typeface="+mn-ea"/>
            <a:cs typeface="+mn-cs"/>
          </a:endParaRPr>
        </a:p>
      </dsp:txBody>
      <dsp:txXfrm>
        <a:off x="375149" y="247570"/>
        <a:ext cx="7969481" cy="495458"/>
      </dsp:txXfrm>
    </dsp:sp>
    <dsp:sp modelId="{57658B59-6FCD-49B4-BC32-0ED8B313D370}">
      <dsp:nvSpPr>
        <dsp:cNvPr id="0" name=""/>
        <dsp:cNvSpPr/>
      </dsp:nvSpPr>
      <dsp:spPr>
        <a:xfrm>
          <a:off x="65488" y="185638"/>
          <a:ext cx="619323" cy="61932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95F2FEA-7760-4C89-A578-A36B9F16D972}">
      <dsp:nvSpPr>
        <dsp:cNvPr id="0" name=""/>
        <dsp:cNvSpPr/>
      </dsp:nvSpPr>
      <dsp:spPr>
        <a:xfrm>
          <a:off x="730180" y="990521"/>
          <a:ext cx="7614450" cy="495458"/>
        </a:xfrm>
        <a:prstGeom prst="rect">
          <a:avLst/>
        </a:prstGeom>
        <a:noFill/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3270" tIns="66040" rIns="66040" bIns="66040" numCol="1" spcCol="1270" anchor="ctr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>
              <a:solidFill>
                <a:schemeClr val="tx1"/>
              </a:solidFill>
              <a:latin typeface="Calibri"/>
              <a:ea typeface="+mn-ea"/>
              <a:cs typeface="+mn-cs"/>
            </a:rPr>
            <a:t>Increase Consistency</a:t>
          </a:r>
          <a:endParaRPr lang="en-US" sz="2600" kern="1200" dirty="0">
            <a:solidFill>
              <a:schemeClr val="tx1"/>
            </a:solidFill>
            <a:latin typeface="Calibri"/>
            <a:ea typeface="+mn-ea"/>
            <a:cs typeface="+mn-cs"/>
          </a:endParaRPr>
        </a:p>
      </dsp:txBody>
      <dsp:txXfrm>
        <a:off x="730180" y="990521"/>
        <a:ext cx="7614450" cy="495458"/>
      </dsp:txXfrm>
    </dsp:sp>
    <dsp:sp modelId="{B61EFA9C-CE16-4802-8A29-CB5ADC41D52A}">
      <dsp:nvSpPr>
        <dsp:cNvPr id="0" name=""/>
        <dsp:cNvSpPr/>
      </dsp:nvSpPr>
      <dsp:spPr>
        <a:xfrm>
          <a:off x="420519" y="928588"/>
          <a:ext cx="619323" cy="61932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A15C8E2-BD77-4BDB-8022-AF0619A5A171}">
      <dsp:nvSpPr>
        <dsp:cNvPr id="0" name=""/>
        <dsp:cNvSpPr/>
      </dsp:nvSpPr>
      <dsp:spPr>
        <a:xfrm>
          <a:off x="839147" y="1733471"/>
          <a:ext cx="7505484" cy="495458"/>
        </a:xfrm>
        <a:prstGeom prst="rect">
          <a:avLst/>
        </a:prstGeom>
        <a:noFill/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3270" tIns="66040" rIns="66040" bIns="66040" numCol="1" spcCol="1270" anchor="ctr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>
              <a:solidFill>
                <a:schemeClr val="tx1"/>
              </a:solidFill>
              <a:latin typeface="Calibri"/>
              <a:ea typeface="+mn-ea"/>
              <a:cs typeface="+mn-cs"/>
            </a:rPr>
            <a:t>Increase Efficiency</a:t>
          </a:r>
          <a:endParaRPr lang="en-US" sz="2600" kern="1200" dirty="0">
            <a:solidFill>
              <a:schemeClr val="tx1"/>
            </a:solidFill>
            <a:latin typeface="Calibri"/>
            <a:ea typeface="+mn-ea"/>
            <a:cs typeface="+mn-cs"/>
          </a:endParaRPr>
        </a:p>
      </dsp:txBody>
      <dsp:txXfrm>
        <a:off x="839147" y="1733471"/>
        <a:ext cx="7505484" cy="495458"/>
      </dsp:txXfrm>
    </dsp:sp>
    <dsp:sp modelId="{12D14720-1D25-468A-82A0-DD95768865A3}">
      <dsp:nvSpPr>
        <dsp:cNvPr id="0" name=""/>
        <dsp:cNvSpPr/>
      </dsp:nvSpPr>
      <dsp:spPr>
        <a:xfrm>
          <a:off x="529485" y="1671538"/>
          <a:ext cx="619323" cy="61932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48D6832-597F-4E91-9343-5476AA9BAEC9}">
      <dsp:nvSpPr>
        <dsp:cNvPr id="0" name=""/>
        <dsp:cNvSpPr/>
      </dsp:nvSpPr>
      <dsp:spPr>
        <a:xfrm>
          <a:off x="730180" y="2476421"/>
          <a:ext cx="7614450" cy="495458"/>
        </a:xfrm>
        <a:prstGeom prst="rect">
          <a:avLst/>
        </a:prstGeom>
        <a:noFill/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3270" tIns="66040" rIns="66040" bIns="66040" numCol="1" spcCol="1270" anchor="ctr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>
              <a:solidFill>
                <a:schemeClr val="tx1"/>
              </a:solidFill>
              <a:latin typeface="Calibri"/>
              <a:ea typeface="+mn-ea"/>
              <a:cs typeface="+mn-cs"/>
            </a:rPr>
            <a:t>Increase Expediency</a:t>
          </a:r>
          <a:endParaRPr lang="en-US" sz="2600" kern="1200" dirty="0">
            <a:solidFill>
              <a:schemeClr val="tx1"/>
            </a:solidFill>
            <a:latin typeface="Calibri"/>
            <a:ea typeface="+mn-ea"/>
            <a:cs typeface="+mn-cs"/>
          </a:endParaRPr>
        </a:p>
      </dsp:txBody>
      <dsp:txXfrm>
        <a:off x="730180" y="2476421"/>
        <a:ext cx="7614450" cy="495458"/>
      </dsp:txXfrm>
    </dsp:sp>
    <dsp:sp modelId="{67514D88-B04A-4CBC-B9B7-05DBC1B07CBB}">
      <dsp:nvSpPr>
        <dsp:cNvPr id="0" name=""/>
        <dsp:cNvSpPr/>
      </dsp:nvSpPr>
      <dsp:spPr>
        <a:xfrm>
          <a:off x="420519" y="2414489"/>
          <a:ext cx="619323" cy="61932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D231654-D825-4095-9673-A4F66BCB391B}">
      <dsp:nvSpPr>
        <dsp:cNvPr id="0" name=""/>
        <dsp:cNvSpPr/>
      </dsp:nvSpPr>
      <dsp:spPr>
        <a:xfrm>
          <a:off x="375149" y="3219371"/>
          <a:ext cx="7969481" cy="495458"/>
        </a:xfrm>
        <a:prstGeom prst="rect">
          <a:avLst/>
        </a:prstGeom>
        <a:noFill/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3270" tIns="66040" rIns="66040" bIns="66040" numCol="1" spcCol="1270" anchor="ctr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>
              <a:solidFill>
                <a:schemeClr val="accent2"/>
              </a:solidFill>
              <a:latin typeface="Calibri"/>
              <a:ea typeface="+mn-ea"/>
              <a:cs typeface="+mn-cs"/>
            </a:rPr>
            <a:t>Reduce Complexity</a:t>
          </a:r>
          <a:endParaRPr lang="en-US" sz="2600" kern="1200" dirty="0">
            <a:solidFill>
              <a:schemeClr val="accent2"/>
            </a:solidFill>
            <a:latin typeface="Calibri"/>
            <a:ea typeface="+mn-ea"/>
            <a:cs typeface="+mn-cs"/>
          </a:endParaRPr>
        </a:p>
      </dsp:txBody>
      <dsp:txXfrm>
        <a:off x="375149" y="3219371"/>
        <a:ext cx="7969481" cy="495458"/>
      </dsp:txXfrm>
    </dsp:sp>
    <dsp:sp modelId="{899FA45C-F92C-49E0-B728-D06317A82C9E}">
      <dsp:nvSpPr>
        <dsp:cNvPr id="0" name=""/>
        <dsp:cNvSpPr/>
      </dsp:nvSpPr>
      <dsp:spPr>
        <a:xfrm>
          <a:off x="65488" y="3157439"/>
          <a:ext cx="619323" cy="61932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387592-2E61-4ADF-AAB5-36A862EB36DB}" type="datetimeFigureOut">
              <a:rPr lang="en-US" smtClean="0"/>
              <a:t>10/22/2014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A5F322-1CCA-4752-A5A0-59893AACAB4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54342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Urban Science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 innovative company that provides solutions that optimize the performance of sales and distribution channels for our clients around the world.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A5F322-1CCA-4752-A5A0-59893AACAB4F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30175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33357" indent="-233357">
              <a:spcBef>
                <a:spcPct val="20000"/>
              </a:spcBef>
              <a:spcAft>
                <a:spcPts val="1000"/>
              </a:spcAft>
              <a:buSzPct val="100000"/>
              <a:buBlip>
                <a:blip r:embed="rId3"/>
              </a:buBlip>
            </a:pPr>
            <a:r>
              <a:rPr lang="en-US" sz="1200" dirty="0" smtClean="0">
                <a:solidFill>
                  <a:srgbClr val="000000"/>
                </a:solidFill>
                <a:cs typeface="Arial" pitchFamily="34" charset="0"/>
              </a:rPr>
              <a:t>Challenges:</a:t>
            </a:r>
          </a:p>
          <a:p>
            <a:pPr marL="690557" lvl="1" indent="-233357">
              <a:spcBef>
                <a:spcPct val="20000"/>
              </a:spcBef>
              <a:spcAft>
                <a:spcPts val="1000"/>
              </a:spcAft>
              <a:buSzPct val="100000"/>
              <a:buBlip>
                <a:blip r:embed="rId3"/>
              </a:buBlip>
            </a:pPr>
            <a:r>
              <a:rPr lang="en-US" sz="1200" dirty="0" smtClean="0">
                <a:solidFill>
                  <a:srgbClr val="000000"/>
                </a:solidFill>
                <a:cs typeface="Arial" pitchFamily="34" charset="0"/>
              </a:rPr>
              <a:t>While required by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SW Product Engineering</a:t>
            </a:r>
            <a:r>
              <a:rPr lang="en-US" sz="1200" dirty="0" smtClean="0">
                <a:solidFill>
                  <a:srgbClr val="000000"/>
                </a:solidFill>
                <a:cs typeface="Arial" pitchFamily="34" charset="0"/>
              </a:rPr>
              <a:t>, not required by client teams</a:t>
            </a:r>
          </a:p>
          <a:p>
            <a:pPr marL="690557" marR="0" lvl="1" indent="-233357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1000"/>
              </a:spcAft>
              <a:buClrTx/>
              <a:buSzPct val="100000"/>
              <a:buFontTx/>
              <a:buBlip>
                <a:blip r:embed="rId3"/>
              </a:buBlip>
              <a:tabLst/>
              <a:defRPr/>
            </a:pPr>
            <a:r>
              <a:rPr lang="en-US" sz="1200" dirty="0" smtClean="0">
                <a:solidFill>
                  <a:srgbClr val="000000"/>
                </a:solidFill>
                <a:cs typeface="Arial" pitchFamily="34" charset="0"/>
              </a:rPr>
              <a:t>Deployment requirements kept changing</a:t>
            </a:r>
          </a:p>
          <a:p>
            <a:pPr marL="690557" marR="0" lvl="1" indent="-233357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1000"/>
              </a:spcAft>
              <a:buClrTx/>
              <a:buSzPct val="100000"/>
              <a:buFontTx/>
              <a:buBlip>
                <a:blip r:embed="rId3"/>
              </a:buBlip>
              <a:tabLst/>
              <a:defRPr/>
            </a:pPr>
            <a:r>
              <a:rPr lang="en-US" sz="1200" dirty="0" smtClean="0">
                <a:solidFill>
                  <a:srgbClr val="000000"/>
                </a:solidFill>
                <a:cs typeface="Arial" pitchFamily="34" charset="0"/>
              </a:rPr>
              <a:t>Required up front time invested from all teams</a:t>
            </a:r>
          </a:p>
          <a:p>
            <a:pPr marL="233357" indent="-233357">
              <a:spcBef>
                <a:spcPct val="20000"/>
              </a:spcBef>
              <a:spcAft>
                <a:spcPts val="1000"/>
              </a:spcAft>
              <a:buSzPct val="100000"/>
              <a:buBlip>
                <a:blip r:embed="rId3"/>
              </a:buBlip>
            </a:pPr>
            <a:endParaRPr lang="en-US" sz="1200" dirty="0" smtClean="0">
              <a:solidFill>
                <a:srgbClr val="000000"/>
              </a:solidFill>
              <a:cs typeface="Arial" pitchFamily="34" charset="0"/>
            </a:endParaRPr>
          </a:p>
          <a:p>
            <a:pPr marL="233357" indent="-233357">
              <a:spcBef>
                <a:spcPct val="20000"/>
              </a:spcBef>
              <a:spcAft>
                <a:spcPts val="1000"/>
              </a:spcAft>
              <a:buSzPct val="100000"/>
              <a:buBlip>
                <a:blip r:embed="rId3"/>
              </a:buBlip>
            </a:pPr>
            <a:r>
              <a:rPr lang="en-US" sz="1200" dirty="0" smtClean="0">
                <a:solidFill>
                  <a:srgbClr val="000000"/>
                </a:solidFill>
                <a:cs typeface="Arial" pitchFamily="34" charset="0"/>
              </a:rPr>
              <a:t>Restrictions:</a:t>
            </a:r>
          </a:p>
          <a:p>
            <a:pPr marL="690557" lvl="1" indent="-233357">
              <a:spcBef>
                <a:spcPct val="20000"/>
              </a:spcBef>
              <a:spcAft>
                <a:spcPts val="1000"/>
              </a:spcAft>
              <a:buSzPct val="100000"/>
              <a:buBlip>
                <a:blip r:embed="rId3"/>
              </a:buBlip>
            </a:pPr>
            <a:r>
              <a:rPr lang="en-US" sz="1200" dirty="0" smtClean="0">
                <a:solidFill>
                  <a:srgbClr val="000000"/>
                </a:solidFill>
                <a:cs typeface="Arial" pitchFamily="34" charset="0"/>
              </a:rPr>
              <a:t>Initial/Full deployments still involved manual steps</a:t>
            </a:r>
          </a:p>
          <a:p>
            <a:pPr marL="690557" lvl="1" indent="-233357">
              <a:spcBef>
                <a:spcPct val="20000"/>
              </a:spcBef>
              <a:spcAft>
                <a:spcPts val="1000"/>
              </a:spcAft>
              <a:buSzPct val="100000"/>
              <a:buBlip>
                <a:blip r:embed="rId3"/>
              </a:buBlip>
            </a:pPr>
            <a:r>
              <a:rPr lang="en-US" sz="1200" dirty="0" smtClean="0">
                <a:solidFill>
                  <a:srgbClr val="000000"/>
                </a:solidFill>
                <a:cs typeface="Arial" pitchFamily="34" charset="0"/>
              </a:rPr>
              <a:t>Upper level environments required deployment resource and scheduling</a:t>
            </a:r>
          </a:p>
          <a:p>
            <a:pPr marL="690557" lvl="1" indent="-233357">
              <a:spcBef>
                <a:spcPct val="20000"/>
              </a:spcBef>
              <a:spcAft>
                <a:spcPts val="1000"/>
              </a:spcAft>
              <a:buSzPct val="100000"/>
              <a:buBlip>
                <a:blip r:embed="rId3"/>
              </a:buBlip>
            </a:pPr>
            <a:r>
              <a:rPr lang="en-US" sz="1200" dirty="0" smtClean="0">
                <a:solidFill>
                  <a:srgbClr val="000000"/>
                </a:solidFill>
                <a:cs typeface="Arial" pitchFamily="34" charset="0"/>
              </a:rPr>
              <a:t>One automation </a:t>
            </a:r>
            <a:r>
              <a:rPr lang="en-US" sz="1200" dirty="0" err="1" smtClean="0">
                <a:solidFill>
                  <a:srgbClr val="000000"/>
                </a:solidFill>
                <a:cs typeface="Arial" pitchFamily="34" charset="0"/>
              </a:rPr>
              <a:t>SME</a:t>
            </a:r>
            <a:r>
              <a:rPr lang="en-US" sz="1200" dirty="0" smtClean="0">
                <a:solidFill>
                  <a:srgbClr val="000000"/>
                </a:solidFill>
                <a:cs typeface="Arial" pitchFamily="34" charset="0"/>
              </a:rPr>
              <a:t> in the organization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A5F322-1CCA-4752-A5A0-59893AACAB4F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14068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Pros: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Reduced human error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Reduced complexity</a:t>
            </a:r>
          </a:p>
          <a:p>
            <a:endParaRPr lang="en-US" dirty="0" smtClean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Cons: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Minimal deployment speed difference for upper environments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Low adoption rate among client teams.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ROI on automation more than ½ a year.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A5F322-1CCA-4752-A5A0-59893AACAB4F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11691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Most frequent</a:t>
            </a:r>
          </a:p>
          <a:p>
            <a:r>
              <a:rPr lang="en-US" dirty="0" smtClean="0"/>
              <a:t>Large quantity</a:t>
            </a:r>
          </a:p>
          <a:p>
            <a:r>
              <a:rPr lang="en-US" dirty="0" smtClean="0"/>
              <a:t>Mature</a:t>
            </a:r>
          </a:p>
          <a:p>
            <a:r>
              <a:rPr lang="en-US" dirty="0" smtClean="0"/>
              <a:t>Established</a:t>
            </a:r>
          </a:p>
          <a:p>
            <a:r>
              <a:rPr lang="en-US" dirty="0" smtClean="0"/>
              <a:t>Repetitious</a:t>
            </a:r>
          </a:p>
          <a:p>
            <a:r>
              <a:rPr lang="en-US" dirty="0" smtClean="0"/>
              <a:t>Not changing</a:t>
            </a:r>
          </a:p>
          <a:p>
            <a:r>
              <a:rPr lang="en-US" dirty="0" smtClean="0"/>
              <a:t>Low failure rates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A5F322-1CCA-4752-A5A0-59893AACAB4F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58429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Original</a:t>
            </a:r>
            <a:r>
              <a:rPr lang="en-US" baseline="0" dirty="0" smtClean="0"/>
              <a:t> goals: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 smtClean="0"/>
              <a:t>Reduce deployment time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 smtClean="0"/>
              <a:t>Reduce human error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 smtClean="0"/>
              <a:t>Deployment consistency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 smtClean="0"/>
              <a:t>Drastically reduce complexity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 smtClean="0"/>
              <a:t>Single source of truth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A5F322-1CCA-4752-A5A0-59893AACAB4F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3608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A5F322-1CCA-4752-A5A0-59893AACAB4F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54425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High customer satisfaction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Switched from a pull model to a push model. This eliminated reserving time that could not be used.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Eliminate deployments being cancelled due to resource constraints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Able to perform more deployments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Higher quality of work for people involved in deployments.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1700+ resource hours a year saved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ROI on automation in less than two months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A5F322-1CCA-4752-A5A0-59893AACAB4F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74420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smtClean="0"/>
              <a:t>Most mundane first</a:t>
            </a:r>
          </a:p>
          <a:p>
            <a:r>
              <a:rPr lang="en-US" sz="1200" dirty="0" smtClean="0"/>
              <a:t>All teams must buy in</a:t>
            </a:r>
          </a:p>
          <a:p>
            <a:r>
              <a:rPr lang="en-US" sz="1200" dirty="0" smtClean="0"/>
              <a:t>Teams elect to automate</a:t>
            </a:r>
          </a:p>
          <a:p>
            <a:r>
              <a:rPr lang="en-US" sz="1200" dirty="0" smtClean="0"/>
              <a:t>Get training &amp; Professional Services</a:t>
            </a:r>
          </a:p>
          <a:p>
            <a:r>
              <a:rPr lang="en-US" sz="1200" dirty="0" smtClean="0"/>
              <a:t>Be case sensitive aware</a:t>
            </a:r>
          </a:p>
          <a:p>
            <a:r>
              <a:rPr lang="en-US" sz="1200" dirty="0" smtClean="0"/>
              <a:t>Understand EC’s thought process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0804E8-4B83-4C61-A6AE-AF95707A1EE8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01542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Anticipating 3000+ annual resource hours saved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A5F322-1CCA-4752-A5A0-59893AACAB4F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88941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A5F322-1CCA-4752-A5A0-59893AACAB4F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20526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Note: Mainly legacy.</a:t>
            </a:r>
          </a:p>
          <a:p>
            <a:r>
              <a:rPr lang="en-US" dirty="0" smtClean="0"/>
              <a:t>Missing development standards: </a:t>
            </a:r>
          </a:p>
          <a:p>
            <a:r>
              <a:rPr lang="en-US" dirty="0" smtClean="0"/>
              <a:t>versioning standards or naming conventions</a:t>
            </a:r>
          </a:p>
          <a:p>
            <a:endParaRPr lang="en-US" dirty="0" smtClean="0"/>
          </a:p>
          <a:p>
            <a:r>
              <a:rPr lang="en-US" dirty="0" smtClean="0"/>
              <a:t>Missing environment standards”</a:t>
            </a:r>
          </a:p>
          <a:p>
            <a:r>
              <a:rPr lang="en-US" dirty="0" smtClean="0"/>
              <a:t>deployment standards or cross product awareness standards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A5F322-1CCA-4752-A5A0-59893AACAB4F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01299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Note: nature of our business and some of our legacy solution configurations many require frequent migrations 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Packages:</a:t>
            </a:r>
          </a:p>
          <a:p>
            <a:r>
              <a:rPr lang="en-US" dirty="0" smtClean="0"/>
              <a:t>Installation notes may exceed 10 pages with “</a:t>
            </a:r>
            <a:r>
              <a:rPr lang="en-US" dirty="0" err="1" smtClean="0"/>
              <a:t>GOTO</a:t>
            </a:r>
            <a:r>
              <a:rPr lang="en-US" dirty="0" smtClean="0"/>
              <a:t>” logic</a:t>
            </a:r>
          </a:p>
          <a:p>
            <a:r>
              <a:rPr lang="en-US" dirty="0" smtClean="0"/>
              <a:t>Installation packages and build notes are custom for each environment</a:t>
            </a:r>
          </a:p>
          <a:p>
            <a:r>
              <a:rPr lang="en-US" dirty="0" smtClean="0"/>
              <a:t>Completely manual. No installers or scripts</a:t>
            </a:r>
          </a:p>
          <a:p>
            <a:endParaRPr lang="en-US" dirty="0" smtClean="0"/>
          </a:p>
          <a:p>
            <a:r>
              <a:rPr lang="en-US" dirty="0" smtClean="0"/>
              <a:t>Deployments:</a:t>
            </a:r>
          </a:p>
          <a:p>
            <a:r>
              <a:rPr lang="en-US" dirty="0" smtClean="0"/>
              <a:t>Multi-tiered, multi-phased deployments</a:t>
            </a:r>
          </a:p>
          <a:p>
            <a:r>
              <a:rPr lang="en-US" dirty="0" smtClean="0"/>
              <a:t>Staging installation packages and access to servers</a:t>
            </a:r>
          </a:p>
          <a:p>
            <a:r>
              <a:rPr lang="en-US" dirty="0" smtClean="0"/>
              <a:t>Limited deployment time and resources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A5F322-1CCA-4752-A5A0-59893AACAB4F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15369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Data Center View:</a:t>
            </a:r>
          </a:p>
          <a:p>
            <a:r>
              <a:rPr lang="en-US" dirty="0" smtClean="0"/>
              <a:t>6 Data centers around the world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Not all environments have domains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Environments inconsistent</a:t>
            </a:r>
          </a:p>
          <a:p>
            <a:endParaRPr lang="en-US" dirty="0" smtClean="0"/>
          </a:p>
          <a:p>
            <a:r>
              <a:rPr lang="en-US" dirty="0" smtClean="0"/>
              <a:t>Server View:</a:t>
            </a:r>
          </a:p>
          <a:p>
            <a:r>
              <a:rPr lang="en-US" dirty="0" smtClean="0"/>
              <a:t>Environments shared</a:t>
            </a:r>
          </a:p>
          <a:p>
            <a:r>
              <a:rPr lang="en-US" dirty="0" smtClean="0"/>
              <a:t>Each product/customer combination is uniquely deployed to as many as 6 environments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A5F322-1CCA-4752-A5A0-59893AACAB4F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33270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Increase:</a:t>
            </a:r>
          </a:p>
          <a:p>
            <a:r>
              <a:rPr lang="en-US" dirty="0" smtClean="0"/>
              <a:t>Deployment capacity &amp; Deployment consistency</a:t>
            </a:r>
          </a:p>
          <a:p>
            <a:endParaRPr lang="en-US" dirty="0" smtClean="0"/>
          </a:p>
          <a:p>
            <a:r>
              <a:rPr lang="en-US" dirty="0" smtClean="0"/>
              <a:t>Reduce:</a:t>
            </a:r>
          </a:p>
          <a:p>
            <a:r>
              <a:rPr lang="en-US" dirty="0" smtClean="0"/>
              <a:t>deployment time</a:t>
            </a:r>
          </a:p>
          <a:p>
            <a:r>
              <a:rPr lang="en-US" dirty="0" smtClean="0"/>
              <a:t>human error &amp; complexity</a:t>
            </a:r>
          </a:p>
          <a:p>
            <a:endParaRPr lang="en-US" dirty="0" smtClean="0"/>
          </a:p>
          <a:p>
            <a:r>
              <a:rPr lang="en-US" dirty="0" smtClean="0"/>
              <a:t>Standardize: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Single source of truth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Single-click deployments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A5F322-1CCA-4752-A5A0-59893AACAB4F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08673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Why ElectricCommander?</a:t>
            </a:r>
          </a:p>
          <a:p>
            <a:r>
              <a:rPr lang="en-US" dirty="0" smtClean="0"/>
              <a:t>We looked at 4 products</a:t>
            </a:r>
          </a:p>
          <a:p>
            <a:r>
              <a:rPr lang="en-US" dirty="0" smtClean="0"/>
              <a:t>Create best practices and standardize common procedures</a:t>
            </a:r>
          </a:p>
          <a:p>
            <a:r>
              <a:rPr lang="en-US" dirty="0" smtClean="0"/>
              <a:t>Deployment workflow automation</a:t>
            </a:r>
          </a:p>
          <a:p>
            <a:r>
              <a:rPr lang="en-US" dirty="0" smtClean="0"/>
              <a:t>Faster deployment times</a:t>
            </a:r>
          </a:p>
          <a:p>
            <a:r>
              <a:rPr lang="en-US" dirty="0" smtClean="0"/>
              <a:t>Manage all software artifacts</a:t>
            </a:r>
          </a:p>
          <a:p>
            <a:r>
              <a:rPr lang="en-US" dirty="0" smtClean="0"/>
              <a:t>More efficient use of IT resources and infrastructure</a:t>
            </a:r>
          </a:p>
          <a:p>
            <a:r>
              <a:rPr lang="en-US" dirty="0" smtClean="0"/>
              <a:t>Security and scalability</a:t>
            </a:r>
          </a:p>
          <a:p>
            <a:r>
              <a:rPr lang="en-US" dirty="0" smtClean="0"/>
              <a:t>Visibility and reporting into the deployment process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A5F322-1CCA-4752-A5A0-59893AACAB4F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10097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Hardest to perform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Most time consuming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Newer projects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High failure rates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Visible to executives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Infrequent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A5F322-1CCA-4752-A5A0-59893AACAB4F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82779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A5F322-1CCA-4752-A5A0-59893AACAB4F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08940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0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0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0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0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- Bronze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2800350"/>
            <a:ext cx="5257800" cy="381000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 sz="240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Add Title</a:t>
            </a:r>
            <a:endParaRPr lang="en-US" dirty="0"/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3196590"/>
            <a:ext cx="5257800" cy="381000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 sz="1400"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Add sub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2044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 Main Conten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4000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Content Placeholder 15"/>
          <p:cNvSpPr>
            <a:spLocks noGrp="1"/>
          </p:cNvSpPr>
          <p:nvPr>
            <p:ph sz="quarter" idx="18" hasCustomPrompt="1"/>
          </p:nvPr>
        </p:nvSpPr>
        <p:spPr>
          <a:xfrm>
            <a:off x="609600" y="742950"/>
            <a:ext cx="7924800" cy="3829050"/>
          </a:xfrm>
          <a:prstGeom prst="rect">
            <a:avLst/>
          </a:prstGeom>
        </p:spPr>
        <p:txBody>
          <a:bodyPr/>
          <a:lstStyle>
            <a:lvl1pPr marL="233357" indent="-233357">
              <a:buFontTx/>
              <a:buBlip>
                <a:blip r:embed="rId2"/>
              </a:buBlip>
              <a:tabLst>
                <a:tab pos="173034" algn="l"/>
              </a:tabLst>
              <a:defRPr>
                <a:solidFill>
                  <a:schemeClr val="bg2">
                    <a:lumMod val="75000"/>
                    <a:lumOff val="25000"/>
                  </a:schemeClr>
                </a:solidFill>
              </a:defRPr>
            </a:lvl1pPr>
            <a:lvl2pPr>
              <a:buFont typeface="Wingdings" pitchFamily="2" charset="2"/>
              <a:buChar char="§"/>
              <a:defRPr>
                <a:solidFill>
                  <a:schemeClr val="bg2">
                    <a:lumMod val="75000"/>
                    <a:lumOff val="25000"/>
                  </a:schemeClr>
                </a:solidFill>
              </a:defRPr>
            </a:lvl2pPr>
            <a:lvl3pPr>
              <a:buFont typeface="Arial" pitchFamily="34" charset="0"/>
              <a:buChar char="•"/>
              <a:defRPr>
                <a:solidFill>
                  <a:schemeClr val="bg2">
                    <a:lumMod val="75000"/>
                    <a:lumOff val="25000"/>
                  </a:schemeClr>
                </a:solidFill>
              </a:defRPr>
            </a:lvl3pPr>
            <a:lvl4pPr>
              <a:buFont typeface="Wingdings" pitchFamily="2" charset="2"/>
              <a:buChar char="§"/>
              <a:defRPr>
                <a:solidFill>
                  <a:schemeClr val="bg2">
                    <a:lumMod val="75000"/>
                    <a:lumOff val="25000"/>
                  </a:schemeClr>
                </a:solidFill>
              </a:defRPr>
            </a:lvl4pPr>
            <a:lvl5pPr marL="859515" indent="-173732">
              <a:buFont typeface="Arial" pitchFamily="34" charset="0"/>
              <a:buChar char="•"/>
              <a:defRPr sz="1400">
                <a:solidFill>
                  <a:schemeClr val="bg2">
                    <a:lumMod val="75000"/>
                    <a:lumOff val="25000"/>
                  </a:schemeClr>
                </a:solidFill>
                <a:latin typeface="Whitney Book" pitchFamily="50" charset="0"/>
              </a:defRPr>
            </a:lvl5pPr>
            <a:lvl6pPr>
              <a:buFont typeface="Arial" pitchFamily="34" charset="0"/>
              <a:buChar char="•"/>
              <a:defRPr>
                <a:solidFill>
                  <a:schemeClr val="bg2">
                    <a:lumMod val="75000"/>
                    <a:lumOff val="25000"/>
                  </a:schemeClr>
                </a:solidFill>
              </a:defRPr>
            </a:lvl6pPr>
          </a:lstStyle>
          <a:p>
            <a:pPr lvl="0"/>
            <a:r>
              <a:rPr lang="en-US" dirty="0" smtClean="0"/>
              <a:t>Click here to edit text</a:t>
            </a:r>
          </a:p>
          <a:p>
            <a:pPr lvl="1"/>
            <a:r>
              <a:rPr lang="en-US" dirty="0" smtClean="0"/>
              <a:t>First level</a:t>
            </a:r>
          </a:p>
          <a:p>
            <a:pPr lvl="2"/>
            <a:r>
              <a:rPr lang="en-US" dirty="0" smtClean="0"/>
              <a:t>Second level</a:t>
            </a:r>
          </a:p>
          <a:p>
            <a:pPr lvl="3"/>
            <a:r>
              <a:rPr lang="en-US" dirty="0" smtClean="0"/>
              <a:t>Third level</a:t>
            </a:r>
          </a:p>
          <a:p>
            <a:pPr lvl="5"/>
            <a:r>
              <a:rPr lang="en-US" dirty="0" smtClean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78227255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Right Side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6563361" y="1908810"/>
            <a:ext cx="2428240" cy="316230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Add Title</a:t>
            </a:r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52400" y="102870"/>
            <a:ext cx="8763000" cy="457200"/>
          </a:xfrm>
          <a:prstGeom prst="rect">
            <a:avLst/>
          </a:prstGeom>
        </p:spPr>
        <p:txBody>
          <a:bodyPr vert="horz"/>
          <a:lstStyle>
            <a:lvl1pPr>
              <a:defRPr sz="2800" cap="all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Add Title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6573520" y="811530"/>
            <a:ext cx="2418080" cy="99060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Content Placeholder 8"/>
          <p:cNvSpPr>
            <a:spLocks noGrp="1"/>
          </p:cNvSpPr>
          <p:nvPr>
            <p:ph sz="quarter" idx="20"/>
          </p:nvPr>
        </p:nvSpPr>
        <p:spPr>
          <a:xfrm>
            <a:off x="6563362" y="2346972"/>
            <a:ext cx="2418080" cy="2213411"/>
          </a:xfrm>
          <a:prstGeom prst="rect">
            <a:avLst/>
          </a:prstGeom>
        </p:spPr>
        <p:txBody>
          <a:bodyPr vert="horz"/>
          <a:lstStyle>
            <a:lvl1pPr marL="182875" indent="-182875">
              <a:spcAft>
                <a:spcPts val="1000"/>
              </a:spcAft>
              <a:defRPr sz="1800">
                <a:solidFill>
                  <a:schemeClr val="bg1"/>
                </a:solidFill>
              </a:defRPr>
            </a:lvl1pPr>
            <a:lvl2pPr marL="517512" indent="-233357">
              <a:spcBef>
                <a:spcPts val="1000"/>
              </a:spcBef>
              <a:spcAft>
                <a:spcPts val="1000"/>
              </a:spcAft>
              <a:defRPr>
                <a:solidFill>
                  <a:schemeClr val="bg1"/>
                </a:solidFill>
              </a:defRPr>
            </a:lvl2pPr>
            <a:lvl3pPr marL="854053" indent="-163509">
              <a:spcBef>
                <a:spcPts val="1000"/>
              </a:spcBef>
              <a:spcAft>
                <a:spcPts val="1000"/>
              </a:spcAft>
              <a:tabLst>
                <a:tab pos="803255" algn="l"/>
              </a:tabLst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Bullet</a:t>
            </a:r>
          </a:p>
          <a:p>
            <a:pPr lvl="2"/>
            <a:r>
              <a:rPr lang="en-US" dirty="0" smtClean="0"/>
              <a:t>Bullet</a:t>
            </a:r>
            <a:endParaRPr lang="en-US" dirty="0"/>
          </a:p>
        </p:txBody>
      </p:sp>
      <p:sp>
        <p:nvSpPr>
          <p:cNvPr id="11" name="Content Placeholder 8"/>
          <p:cNvSpPr>
            <a:spLocks noGrp="1"/>
          </p:cNvSpPr>
          <p:nvPr>
            <p:ph sz="quarter" idx="18"/>
          </p:nvPr>
        </p:nvSpPr>
        <p:spPr>
          <a:xfrm>
            <a:off x="152400" y="819150"/>
            <a:ext cx="5963920" cy="3907602"/>
          </a:xfrm>
          <a:prstGeom prst="rect">
            <a:avLst/>
          </a:prstGeom>
        </p:spPr>
        <p:txBody>
          <a:bodyPr vert="horz"/>
          <a:lstStyle>
            <a:lvl1pPr marL="233357" indent="-233357">
              <a:spcAft>
                <a:spcPts val="1000"/>
              </a:spcAft>
              <a:defRPr sz="2000" baseline="0"/>
            </a:lvl1pPr>
            <a:lvl2pPr marL="640064" indent="-274313">
              <a:spcBef>
                <a:spcPts val="1000"/>
              </a:spcBef>
              <a:spcAft>
                <a:spcPts val="1000"/>
              </a:spcAft>
              <a:defRPr sz="1800"/>
            </a:lvl2pPr>
            <a:lvl3pPr marL="1005815">
              <a:spcBef>
                <a:spcPts val="1000"/>
              </a:spcBef>
              <a:spcAft>
                <a:spcPts val="1000"/>
              </a:spcAft>
              <a:defRPr sz="1600"/>
            </a:lvl3pPr>
            <a:lvl4pPr marL="1371566">
              <a:spcBef>
                <a:spcPts val="1000"/>
              </a:spcBef>
              <a:spcAft>
                <a:spcPts val="1000"/>
              </a:spcAft>
              <a:defRPr sz="1400"/>
            </a:lvl4pPr>
            <a:lvl5pPr marL="1828754" indent="-182875">
              <a:spcBef>
                <a:spcPts val="1000"/>
              </a:spcBef>
              <a:spcAft>
                <a:spcPts val="1000"/>
              </a:spcAft>
              <a:defRPr sz="1200"/>
            </a:lvl5pPr>
            <a:lvl6pPr marL="2285943" indent="-182875">
              <a:spcBef>
                <a:spcPts val="1000"/>
              </a:spcBef>
              <a:spcAft>
                <a:spcPts val="1000"/>
              </a:spcAft>
              <a:defRPr sz="1100"/>
            </a:lvl6pPr>
            <a:lvl7pPr marL="2743131" indent="-182875">
              <a:spcBef>
                <a:spcPts val="1000"/>
              </a:spcBef>
              <a:spcAft>
                <a:spcPts val="1000"/>
              </a:spcAft>
              <a:defRPr sz="1100"/>
            </a:lvl7pPr>
            <a:lvl8pPr marL="3200320" indent="-182875">
              <a:spcBef>
                <a:spcPts val="1000"/>
              </a:spcBef>
              <a:spcAft>
                <a:spcPts val="1000"/>
              </a:spcAft>
              <a:defRPr sz="1100"/>
            </a:lvl8pPr>
            <a:lvl9pPr marL="3657509" indent="-182875">
              <a:spcBef>
                <a:spcPts val="1000"/>
              </a:spcBef>
              <a:spcAft>
                <a:spcPts val="1000"/>
              </a:spcAft>
              <a:defRPr sz="11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871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 Content Columns +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4000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grpSp>
        <p:nvGrpSpPr>
          <p:cNvPr id="19" name="Group 34"/>
          <p:cNvGrpSpPr/>
          <p:nvPr userDrawn="1"/>
        </p:nvGrpSpPr>
        <p:grpSpPr>
          <a:xfrm>
            <a:off x="6096000" y="742950"/>
            <a:ext cx="2743200" cy="3829050"/>
            <a:chOff x="304800" y="990600"/>
            <a:chExt cx="2743200" cy="5105400"/>
          </a:xfrm>
        </p:grpSpPr>
        <p:sp>
          <p:nvSpPr>
            <p:cNvPr id="20" name="Rounded Rectangle 19"/>
            <p:cNvSpPr/>
            <p:nvPr userDrawn="1"/>
          </p:nvSpPr>
          <p:spPr>
            <a:xfrm>
              <a:off x="304800" y="990600"/>
              <a:ext cx="2743200" cy="5105400"/>
            </a:xfrm>
            <a:prstGeom prst="roundRect">
              <a:avLst>
                <a:gd name="adj" fmla="val 2580"/>
              </a:avLst>
            </a:prstGeom>
            <a:gradFill flip="none" rotWithShape="1"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6">
                    <a:lumMod val="20000"/>
                    <a:lumOff val="80000"/>
                  </a:schemeClr>
                </a:gs>
              </a:gsLst>
              <a:lin ang="18900000" scaled="0"/>
              <a:tileRect/>
            </a:gradFill>
            <a:ln>
              <a:noFill/>
            </a:ln>
            <a:effectLst>
              <a:outerShdw blurRad="50800" dist="25400" dir="2700000">
                <a:srgbClr val="000000">
                  <a:alpha val="50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 smtClean="0">
                <a:latin typeface="Calibri" pitchFamily="34" charset="0"/>
              </a:endParaRPr>
            </a:p>
          </p:txBody>
        </p:sp>
        <p:sp>
          <p:nvSpPr>
            <p:cNvPr id="24" name="Round Same Side Corner Rectangle 23"/>
            <p:cNvSpPr/>
            <p:nvPr userDrawn="1"/>
          </p:nvSpPr>
          <p:spPr>
            <a:xfrm>
              <a:off x="304800" y="990600"/>
              <a:ext cx="2743200" cy="457200"/>
            </a:xfrm>
            <a:prstGeom prst="round2SameRect">
              <a:avLst/>
            </a:prstGeom>
            <a:gradFill flip="none" rotWithShape="1">
              <a:gsLst>
                <a:gs pos="0">
                  <a:schemeClr val="accent1">
                    <a:lumMod val="75000"/>
                  </a:schemeClr>
                </a:gs>
                <a:gs pos="100000">
                  <a:schemeClr val="accent1"/>
                </a:gs>
              </a:gsLst>
              <a:lin ang="0" scaled="1"/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 smtClean="0">
                <a:latin typeface="Calibri" pitchFamily="34" charset="0"/>
              </a:endParaRPr>
            </a:p>
          </p:txBody>
        </p:sp>
      </p:grpSp>
      <p:grpSp>
        <p:nvGrpSpPr>
          <p:cNvPr id="26" name="Group 29"/>
          <p:cNvGrpSpPr/>
          <p:nvPr userDrawn="1"/>
        </p:nvGrpSpPr>
        <p:grpSpPr>
          <a:xfrm>
            <a:off x="191520" y="742950"/>
            <a:ext cx="2743200" cy="3829050"/>
            <a:chOff x="304800" y="990600"/>
            <a:chExt cx="2743200" cy="5105400"/>
          </a:xfrm>
        </p:grpSpPr>
        <p:sp>
          <p:nvSpPr>
            <p:cNvPr id="27" name="Rounded Rectangle 26"/>
            <p:cNvSpPr/>
            <p:nvPr userDrawn="1"/>
          </p:nvSpPr>
          <p:spPr>
            <a:xfrm>
              <a:off x="304800" y="990600"/>
              <a:ext cx="2743200" cy="5105400"/>
            </a:xfrm>
            <a:prstGeom prst="roundRect">
              <a:avLst>
                <a:gd name="adj" fmla="val 2580"/>
              </a:avLst>
            </a:prstGeom>
            <a:gradFill flip="none" rotWithShape="1"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6">
                    <a:lumMod val="20000"/>
                    <a:lumOff val="80000"/>
                  </a:schemeClr>
                </a:gs>
              </a:gsLst>
              <a:lin ang="18900000" scaled="0"/>
              <a:tileRect/>
            </a:gradFill>
            <a:ln>
              <a:noFill/>
            </a:ln>
            <a:effectLst>
              <a:outerShdw blurRad="50800" dist="25400" dir="2700000">
                <a:srgbClr val="000000">
                  <a:alpha val="50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 smtClean="0">
                <a:latin typeface="Calibri" pitchFamily="34" charset="0"/>
              </a:endParaRPr>
            </a:p>
          </p:txBody>
        </p:sp>
        <p:sp>
          <p:nvSpPr>
            <p:cNvPr id="28" name="Round Same Side Corner Rectangle 27"/>
            <p:cNvSpPr/>
            <p:nvPr userDrawn="1"/>
          </p:nvSpPr>
          <p:spPr>
            <a:xfrm>
              <a:off x="304800" y="990600"/>
              <a:ext cx="2743200" cy="457200"/>
            </a:xfrm>
            <a:prstGeom prst="round2SameRect">
              <a:avLst/>
            </a:prstGeom>
            <a:gradFill flip="none" rotWithShape="1">
              <a:gsLst>
                <a:gs pos="0">
                  <a:schemeClr val="accent1">
                    <a:lumMod val="75000"/>
                  </a:schemeClr>
                </a:gs>
                <a:gs pos="100000">
                  <a:schemeClr val="accent1"/>
                </a:gs>
              </a:gsLst>
              <a:lin ang="0" scaled="1"/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 smtClean="0">
                <a:latin typeface="Calibri" pitchFamily="34" charset="0"/>
              </a:endParaRPr>
            </a:p>
          </p:txBody>
        </p:sp>
      </p:grpSp>
      <p:sp>
        <p:nvSpPr>
          <p:cNvPr id="31" name="Text Placeholder 9"/>
          <p:cNvSpPr>
            <a:spLocks noGrp="1"/>
          </p:cNvSpPr>
          <p:nvPr>
            <p:ph type="body" sz="quarter" idx="20" hasCustomPrompt="1"/>
          </p:nvPr>
        </p:nvSpPr>
        <p:spPr>
          <a:xfrm>
            <a:off x="343920" y="800100"/>
            <a:ext cx="2514600" cy="285750"/>
          </a:xfrm>
          <a:prstGeom prst="rect">
            <a:avLst/>
          </a:prstGeom>
        </p:spPr>
        <p:txBody>
          <a:bodyPr/>
          <a:lstStyle>
            <a:lvl1pPr>
              <a:buNone/>
              <a:defRPr sz="1800" b="1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Click to edit text styles</a:t>
            </a:r>
          </a:p>
        </p:txBody>
      </p:sp>
      <p:sp>
        <p:nvSpPr>
          <p:cNvPr id="32" name="Text Placeholder 9"/>
          <p:cNvSpPr>
            <a:spLocks noGrp="1"/>
          </p:cNvSpPr>
          <p:nvPr>
            <p:ph type="body" sz="quarter" idx="22" hasCustomPrompt="1"/>
          </p:nvPr>
        </p:nvSpPr>
        <p:spPr>
          <a:xfrm>
            <a:off x="6252426" y="800100"/>
            <a:ext cx="2471454" cy="285750"/>
          </a:xfrm>
          <a:prstGeom prst="rect">
            <a:avLst/>
          </a:prstGeom>
        </p:spPr>
        <p:txBody>
          <a:bodyPr/>
          <a:lstStyle>
            <a:lvl1pPr>
              <a:buNone/>
              <a:defRPr sz="1800" b="1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Click to edit text styles</a:t>
            </a:r>
          </a:p>
        </p:txBody>
      </p:sp>
      <p:grpSp>
        <p:nvGrpSpPr>
          <p:cNvPr id="33" name="Group 34"/>
          <p:cNvGrpSpPr/>
          <p:nvPr userDrawn="1"/>
        </p:nvGrpSpPr>
        <p:grpSpPr>
          <a:xfrm>
            <a:off x="3163320" y="742950"/>
            <a:ext cx="2743200" cy="3829050"/>
            <a:chOff x="304800" y="990600"/>
            <a:chExt cx="2743200" cy="5105400"/>
          </a:xfrm>
        </p:grpSpPr>
        <p:sp>
          <p:nvSpPr>
            <p:cNvPr id="34" name="Rounded Rectangle 33"/>
            <p:cNvSpPr/>
            <p:nvPr userDrawn="1"/>
          </p:nvSpPr>
          <p:spPr>
            <a:xfrm>
              <a:off x="304800" y="990600"/>
              <a:ext cx="2743200" cy="5105400"/>
            </a:xfrm>
            <a:prstGeom prst="roundRect">
              <a:avLst>
                <a:gd name="adj" fmla="val 2580"/>
              </a:avLst>
            </a:prstGeom>
            <a:gradFill flip="none" rotWithShape="1">
              <a:gsLst>
                <a:gs pos="0">
                  <a:schemeClr val="accent4">
                    <a:lumMod val="90000"/>
                  </a:schemeClr>
                </a:gs>
                <a:gs pos="100000">
                  <a:schemeClr val="accent6">
                    <a:lumMod val="20000"/>
                    <a:lumOff val="80000"/>
                  </a:schemeClr>
                </a:gs>
              </a:gsLst>
              <a:lin ang="18900000" scaled="0"/>
              <a:tileRect/>
            </a:gradFill>
            <a:ln>
              <a:noFill/>
            </a:ln>
            <a:effectLst>
              <a:outerShdw blurRad="50800" dist="25400" dir="2700000">
                <a:srgbClr val="000000">
                  <a:alpha val="50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 smtClean="0">
                <a:latin typeface="Calibri" pitchFamily="34" charset="0"/>
              </a:endParaRPr>
            </a:p>
          </p:txBody>
        </p:sp>
        <p:sp>
          <p:nvSpPr>
            <p:cNvPr id="35" name="Round Same Side Corner Rectangle 34"/>
            <p:cNvSpPr/>
            <p:nvPr userDrawn="1"/>
          </p:nvSpPr>
          <p:spPr>
            <a:xfrm>
              <a:off x="304800" y="990600"/>
              <a:ext cx="2743200" cy="457200"/>
            </a:xfrm>
            <a:prstGeom prst="round2SameRect">
              <a:avLst/>
            </a:prstGeom>
            <a:gradFill flip="none" rotWithShape="1">
              <a:gsLst>
                <a:gs pos="0">
                  <a:schemeClr val="accent1">
                    <a:lumMod val="75000"/>
                  </a:schemeClr>
                </a:gs>
                <a:gs pos="100000">
                  <a:schemeClr val="accent1"/>
                </a:gs>
              </a:gsLst>
              <a:lin ang="0" scaled="1"/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 smtClean="0">
                <a:latin typeface="Calibri" pitchFamily="34" charset="0"/>
              </a:endParaRPr>
            </a:p>
          </p:txBody>
        </p:sp>
      </p:grpSp>
      <p:sp>
        <p:nvSpPr>
          <p:cNvPr id="37" name="Text Placeholder 9"/>
          <p:cNvSpPr>
            <a:spLocks noGrp="1"/>
          </p:cNvSpPr>
          <p:nvPr>
            <p:ph type="body" sz="quarter" idx="23" hasCustomPrompt="1"/>
          </p:nvPr>
        </p:nvSpPr>
        <p:spPr>
          <a:xfrm>
            <a:off x="3319746" y="800100"/>
            <a:ext cx="2471454" cy="285750"/>
          </a:xfrm>
          <a:prstGeom prst="rect">
            <a:avLst/>
          </a:prstGeom>
        </p:spPr>
        <p:txBody>
          <a:bodyPr/>
          <a:lstStyle>
            <a:lvl1pPr>
              <a:buNone/>
              <a:defRPr sz="1800" b="1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Click to edit text styles</a:t>
            </a:r>
          </a:p>
        </p:txBody>
      </p:sp>
      <p:sp>
        <p:nvSpPr>
          <p:cNvPr id="23" name="Content Placeholder 10"/>
          <p:cNvSpPr>
            <a:spLocks noGrp="1"/>
          </p:cNvSpPr>
          <p:nvPr>
            <p:ph sz="quarter" idx="17" hasCustomPrompt="1"/>
          </p:nvPr>
        </p:nvSpPr>
        <p:spPr>
          <a:xfrm>
            <a:off x="304800" y="1143000"/>
            <a:ext cx="2553720" cy="3371850"/>
          </a:xfrm>
          <a:prstGeom prst="rect">
            <a:avLst/>
          </a:prstGeom>
        </p:spPr>
        <p:txBody>
          <a:bodyPr/>
          <a:lstStyle>
            <a:lvl1pPr marL="173034" indent="-173034">
              <a:spcBef>
                <a:spcPts val="480"/>
              </a:spcBef>
              <a:buFont typeface="Arial" pitchFamily="34" charset="0"/>
              <a:buChar char="•"/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>
                <a:latin typeface="+mj-lt"/>
              </a:defRPr>
            </a:lvl4pPr>
            <a:lvl5pPr marL="798493" indent="-174621">
              <a:buFont typeface="Arial" pitchFamily="34" charset="0"/>
              <a:buChar char="•"/>
              <a:defRPr sz="1200">
                <a:solidFill>
                  <a:schemeClr val="bg2">
                    <a:lumMod val="75000"/>
                    <a:lumOff val="25000"/>
                  </a:schemeClr>
                </a:solidFill>
                <a:latin typeface="Whitney Book" pitchFamily="50" charset="0"/>
              </a:defRPr>
            </a:lvl5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40" name="Content Placeholder 10"/>
          <p:cNvSpPr>
            <a:spLocks noGrp="1"/>
          </p:cNvSpPr>
          <p:nvPr>
            <p:ph sz="quarter" idx="25" hasCustomPrompt="1"/>
          </p:nvPr>
        </p:nvSpPr>
        <p:spPr>
          <a:xfrm>
            <a:off x="3276600" y="1143000"/>
            <a:ext cx="2514600" cy="3371850"/>
          </a:xfrm>
          <a:prstGeom prst="rect">
            <a:avLst/>
          </a:prstGeom>
        </p:spPr>
        <p:txBody>
          <a:bodyPr/>
          <a:lstStyle>
            <a:lvl1pPr marL="173034" indent="-173034">
              <a:spcBef>
                <a:spcPts val="480"/>
              </a:spcBef>
              <a:buFont typeface="Arial" pitchFamily="34" charset="0"/>
              <a:buChar char="•"/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>
                <a:latin typeface="+mj-lt"/>
              </a:defRPr>
            </a:lvl4pPr>
            <a:lvl5pPr marL="798493" indent="-174621">
              <a:buFont typeface="Arial" pitchFamily="34" charset="0"/>
              <a:buChar char="•"/>
              <a:defRPr sz="1200">
                <a:solidFill>
                  <a:schemeClr val="bg2">
                    <a:lumMod val="75000"/>
                    <a:lumOff val="25000"/>
                  </a:schemeClr>
                </a:solidFill>
                <a:latin typeface="Whitney Book" pitchFamily="50" charset="0"/>
              </a:defRPr>
            </a:lvl5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41" name="Content Placeholder 10"/>
          <p:cNvSpPr>
            <a:spLocks noGrp="1"/>
          </p:cNvSpPr>
          <p:nvPr>
            <p:ph sz="quarter" idx="26" hasCustomPrompt="1"/>
          </p:nvPr>
        </p:nvSpPr>
        <p:spPr>
          <a:xfrm>
            <a:off x="6209281" y="1143000"/>
            <a:ext cx="2514600" cy="3371850"/>
          </a:xfrm>
          <a:prstGeom prst="rect">
            <a:avLst/>
          </a:prstGeom>
        </p:spPr>
        <p:txBody>
          <a:bodyPr/>
          <a:lstStyle>
            <a:lvl1pPr marL="173034" indent="-173034">
              <a:spcBef>
                <a:spcPts val="480"/>
              </a:spcBef>
              <a:buFont typeface="Arial" pitchFamily="34" charset="0"/>
              <a:buChar char="•"/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>
                <a:latin typeface="+mj-lt"/>
              </a:defRPr>
            </a:lvl4pPr>
            <a:lvl5pPr marL="798493" indent="-174621">
              <a:buFont typeface="Arial" pitchFamily="34" charset="0"/>
              <a:buChar char="•"/>
              <a:defRPr sz="1200">
                <a:solidFill>
                  <a:schemeClr val="bg2">
                    <a:lumMod val="75000"/>
                    <a:lumOff val="25000"/>
                  </a:schemeClr>
                </a:solidFill>
                <a:latin typeface="Whitney Book" pitchFamily="50" charset="0"/>
              </a:defRPr>
            </a:lvl5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36" y="816983"/>
            <a:ext cx="276168" cy="211729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5236" y="816983"/>
            <a:ext cx="276168" cy="211729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7916" y="816983"/>
            <a:ext cx="276168" cy="211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59966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Left Side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52400" y="102870"/>
            <a:ext cx="8763000" cy="457200"/>
          </a:xfrm>
          <a:prstGeom prst="rect">
            <a:avLst/>
          </a:prstGeom>
        </p:spPr>
        <p:txBody>
          <a:bodyPr vert="horz"/>
          <a:lstStyle>
            <a:lvl1pPr>
              <a:defRPr sz="2800" cap="all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Add Title</a:t>
            </a:r>
            <a:endParaRPr lang="en-US" dirty="0"/>
          </a:p>
        </p:txBody>
      </p:sp>
      <p:sp>
        <p:nvSpPr>
          <p:cNvPr id="11" name="Content Placeholder 8"/>
          <p:cNvSpPr>
            <a:spLocks noGrp="1"/>
          </p:cNvSpPr>
          <p:nvPr>
            <p:ph sz="quarter" idx="18"/>
          </p:nvPr>
        </p:nvSpPr>
        <p:spPr>
          <a:xfrm>
            <a:off x="2946402" y="819150"/>
            <a:ext cx="5963920" cy="3907602"/>
          </a:xfrm>
          <a:prstGeom prst="rect">
            <a:avLst/>
          </a:prstGeom>
        </p:spPr>
        <p:txBody>
          <a:bodyPr vert="horz"/>
          <a:lstStyle>
            <a:lvl1pPr marL="233357" indent="-233357">
              <a:spcAft>
                <a:spcPts val="1000"/>
              </a:spcAft>
              <a:defRPr sz="2000" baseline="0"/>
            </a:lvl1pPr>
            <a:lvl2pPr marL="640064" indent="-274313">
              <a:spcBef>
                <a:spcPts val="1000"/>
              </a:spcBef>
              <a:spcAft>
                <a:spcPts val="1000"/>
              </a:spcAft>
              <a:defRPr sz="1800"/>
            </a:lvl2pPr>
            <a:lvl3pPr marL="1005815">
              <a:spcBef>
                <a:spcPts val="1000"/>
              </a:spcBef>
              <a:spcAft>
                <a:spcPts val="1000"/>
              </a:spcAft>
              <a:defRPr sz="1600"/>
            </a:lvl3pPr>
            <a:lvl4pPr marL="1371566">
              <a:spcBef>
                <a:spcPts val="1000"/>
              </a:spcBef>
              <a:spcAft>
                <a:spcPts val="1000"/>
              </a:spcAft>
              <a:defRPr sz="1400"/>
            </a:lvl4pPr>
            <a:lvl5pPr marL="1828754" indent="-182875">
              <a:spcBef>
                <a:spcPts val="1000"/>
              </a:spcBef>
              <a:spcAft>
                <a:spcPts val="1000"/>
              </a:spcAft>
              <a:defRPr sz="1200"/>
            </a:lvl5pPr>
            <a:lvl6pPr marL="2285943" indent="-182875">
              <a:spcBef>
                <a:spcPts val="1000"/>
              </a:spcBef>
              <a:spcAft>
                <a:spcPts val="1000"/>
              </a:spcAft>
              <a:defRPr sz="1100"/>
            </a:lvl6pPr>
            <a:lvl7pPr marL="2743131" indent="-182875">
              <a:spcBef>
                <a:spcPts val="1000"/>
              </a:spcBef>
              <a:spcAft>
                <a:spcPts val="1000"/>
              </a:spcAft>
              <a:defRPr sz="1100"/>
            </a:lvl7pPr>
            <a:lvl8pPr marL="3200320" indent="-182875">
              <a:spcBef>
                <a:spcPts val="1000"/>
              </a:spcBef>
              <a:spcAft>
                <a:spcPts val="1000"/>
              </a:spcAft>
              <a:defRPr sz="1100"/>
            </a:lvl8pPr>
            <a:lvl9pPr marL="3657509" indent="-182875">
              <a:spcBef>
                <a:spcPts val="1000"/>
              </a:spcBef>
              <a:spcAft>
                <a:spcPts val="1000"/>
              </a:spcAft>
              <a:defRPr sz="11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132081" y="1908810"/>
            <a:ext cx="2428240" cy="316230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Add Title</a:t>
            </a:r>
            <a:endParaRPr lang="en-US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142240" y="811530"/>
            <a:ext cx="2418080" cy="99060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Content Placeholder 8"/>
          <p:cNvSpPr>
            <a:spLocks noGrp="1"/>
          </p:cNvSpPr>
          <p:nvPr>
            <p:ph sz="quarter" idx="20"/>
          </p:nvPr>
        </p:nvSpPr>
        <p:spPr>
          <a:xfrm>
            <a:off x="132082" y="2346972"/>
            <a:ext cx="2418080" cy="2213411"/>
          </a:xfrm>
          <a:prstGeom prst="rect">
            <a:avLst/>
          </a:prstGeom>
        </p:spPr>
        <p:txBody>
          <a:bodyPr vert="horz"/>
          <a:lstStyle>
            <a:lvl1pPr marL="182875" indent="-182875">
              <a:spcAft>
                <a:spcPts val="1000"/>
              </a:spcAft>
              <a:defRPr sz="1800">
                <a:solidFill>
                  <a:schemeClr val="bg1"/>
                </a:solidFill>
              </a:defRPr>
            </a:lvl1pPr>
            <a:lvl2pPr marL="517512" indent="-233357">
              <a:spcBef>
                <a:spcPts val="1000"/>
              </a:spcBef>
              <a:spcAft>
                <a:spcPts val="1000"/>
              </a:spcAft>
              <a:defRPr>
                <a:solidFill>
                  <a:schemeClr val="bg1"/>
                </a:solidFill>
              </a:defRPr>
            </a:lvl2pPr>
            <a:lvl3pPr marL="854053" indent="-163509">
              <a:spcBef>
                <a:spcPts val="1000"/>
              </a:spcBef>
              <a:spcAft>
                <a:spcPts val="1000"/>
              </a:spcAft>
              <a:tabLst>
                <a:tab pos="803255" algn="l"/>
              </a:tabLst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Bullet</a:t>
            </a:r>
          </a:p>
          <a:p>
            <a:pPr lvl="2"/>
            <a:r>
              <a:rPr lang="en-US" dirty="0" smtClean="0"/>
              <a:t>Bullet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7893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Right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5" hasCustomPrompt="1"/>
          </p:nvPr>
        </p:nvSpPr>
        <p:spPr>
          <a:xfrm>
            <a:off x="4100704" y="590311"/>
            <a:ext cx="5043311" cy="4118852"/>
          </a:xfrm>
          <a:prstGeom prst="rect">
            <a:avLst/>
          </a:prstGeom>
        </p:spPr>
        <p:txBody>
          <a:bodyPr vert="horz"/>
          <a:lstStyle>
            <a:lvl1pPr marL="0" marR="0" indent="0" algn="l" defTabSz="91437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lvl1pPr>
          </a:lstStyle>
          <a:p>
            <a:r>
              <a:rPr lang="en-US" dirty="0" smtClean="0"/>
              <a:t>For Dynamic Cover Slide Options, click icon to add photo. See style guide for guidance on photo selection.</a:t>
            </a:r>
          </a:p>
          <a:p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213360" y="788670"/>
            <a:ext cx="3688080" cy="381000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Add Title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13360" y="1184910"/>
            <a:ext cx="3688080" cy="262890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 sz="1400"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Add sub title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152400" y="102870"/>
            <a:ext cx="8763000" cy="457200"/>
          </a:xfrm>
          <a:prstGeom prst="rect">
            <a:avLst/>
          </a:prstGeom>
        </p:spPr>
        <p:txBody>
          <a:bodyPr vert="horz"/>
          <a:lstStyle>
            <a:lvl1pPr>
              <a:defRPr sz="2800" cap="all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Add Title</a:t>
            </a:r>
            <a:endParaRPr lang="en-US" dirty="0"/>
          </a:p>
        </p:txBody>
      </p:sp>
      <p:sp>
        <p:nvSpPr>
          <p:cNvPr id="15" name="Content Placeholder 8"/>
          <p:cNvSpPr>
            <a:spLocks noGrp="1"/>
          </p:cNvSpPr>
          <p:nvPr>
            <p:ph sz="quarter" idx="20"/>
          </p:nvPr>
        </p:nvSpPr>
        <p:spPr>
          <a:xfrm>
            <a:off x="182880" y="1600200"/>
            <a:ext cx="3718560" cy="2933700"/>
          </a:xfrm>
          <a:prstGeom prst="rect">
            <a:avLst/>
          </a:prstGeom>
        </p:spPr>
        <p:txBody>
          <a:bodyPr vert="horz"/>
          <a:lstStyle>
            <a:lvl1pPr marL="182875" indent="-182875">
              <a:spcAft>
                <a:spcPts val="1000"/>
              </a:spcAft>
              <a:defRPr sz="1800">
                <a:solidFill>
                  <a:schemeClr val="bg1"/>
                </a:solidFill>
              </a:defRPr>
            </a:lvl1pPr>
            <a:lvl2pPr marL="517512" indent="-233357">
              <a:spcBef>
                <a:spcPts val="1000"/>
              </a:spcBef>
              <a:spcAft>
                <a:spcPts val="1000"/>
              </a:spcAft>
              <a:defRPr>
                <a:solidFill>
                  <a:schemeClr val="bg1"/>
                </a:solidFill>
              </a:defRPr>
            </a:lvl2pPr>
            <a:lvl3pPr marL="854053" indent="-163509">
              <a:spcBef>
                <a:spcPts val="1000"/>
              </a:spcBef>
              <a:spcAft>
                <a:spcPts val="1000"/>
              </a:spcAft>
              <a:tabLst>
                <a:tab pos="803255" algn="l"/>
              </a:tabLst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Bullet</a:t>
            </a:r>
          </a:p>
          <a:p>
            <a:pPr lvl="2"/>
            <a:r>
              <a:rPr lang="en-US" dirty="0" smtClean="0"/>
              <a:t>Bullet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1809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Left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5" hasCustomPrompt="1"/>
          </p:nvPr>
        </p:nvSpPr>
        <p:spPr>
          <a:xfrm>
            <a:off x="0" y="590319"/>
            <a:ext cx="5029200" cy="4118851"/>
          </a:xfrm>
          <a:prstGeom prst="rect">
            <a:avLst/>
          </a:prstGeom>
        </p:spPr>
        <p:txBody>
          <a:bodyPr vert="horz"/>
          <a:lstStyle>
            <a:lvl1pPr marL="0" marR="0" indent="0" algn="l" defTabSz="91437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lvl1pPr>
          </a:lstStyle>
          <a:p>
            <a:r>
              <a:rPr lang="en-US" dirty="0" smtClean="0"/>
              <a:t>For Dynamic Cover Slide Options, click icon to add photo. See style guide for guidance on photo selection.</a:t>
            </a:r>
          </a:p>
          <a:p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152400" y="102870"/>
            <a:ext cx="8763000" cy="457200"/>
          </a:xfrm>
          <a:prstGeom prst="rect">
            <a:avLst/>
          </a:prstGeom>
        </p:spPr>
        <p:txBody>
          <a:bodyPr vert="horz"/>
          <a:lstStyle>
            <a:lvl1pPr>
              <a:defRPr sz="2800" cap="all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Add Title</a:t>
            </a:r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5273040" y="788670"/>
            <a:ext cx="3688080" cy="381000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Add Title</a:t>
            </a:r>
            <a:endParaRPr lang="en-US" dirty="0"/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5273040" y="1184910"/>
            <a:ext cx="3688080" cy="262890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 sz="1400"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Add sub title</a:t>
            </a:r>
            <a:endParaRPr lang="en-US" dirty="0"/>
          </a:p>
        </p:txBody>
      </p:sp>
      <p:sp>
        <p:nvSpPr>
          <p:cNvPr id="17" name="Content Placeholder 8"/>
          <p:cNvSpPr>
            <a:spLocks noGrp="1"/>
          </p:cNvSpPr>
          <p:nvPr>
            <p:ph sz="quarter" idx="20"/>
          </p:nvPr>
        </p:nvSpPr>
        <p:spPr>
          <a:xfrm>
            <a:off x="5242560" y="1600200"/>
            <a:ext cx="3718560" cy="2933700"/>
          </a:xfrm>
          <a:prstGeom prst="rect">
            <a:avLst/>
          </a:prstGeom>
        </p:spPr>
        <p:txBody>
          <a:bodyPr vert="horz"/>
          <a:lstStyle>
            <a:lvl1pPr marL="182875" indent="-182875">
              <a:spcAft>
                <a:spcPts val="1000"/>
              </a:spcAft>
              <a:defRPr sz="1800">
                <a:solidFill>
                  <a:schemeClr val="bg1"/>
                </a:solidFill>
              </a:defRPr>
            </a:lvl1pPr>
            <a:lvl2pPr marL="517512" indent="-233357">
              <a:spcBef>
                <a:spcPts val="1000"/>
              </a:spcBef>
              <a:spcAft>
                <a:spcPts val="1000"/>
              </a:spcAft>
              <a:defRPr>
                <a:solidFill>
                  <a:schemeClr val="bg1"/>
                </a:solidFill>
              </a:defRPr>
            </a:lvl2pPr>
            <a:lvl3pPr marL="854053" indent="-163509">
              <a:spcBef>
                <a:spcPts val="1000"/>
              </a:spcBef>
              <a:spcAft>
                <a:spcPts val="1000"/>
              </a:spcAft>
              <a:tabLst>
                <a:tab pos="803255" algn="l"/>
              </a:tabLst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Bullet</a:t>
            </a:r>
          </a:p>
          <a:p>
            <a:pPr lvl="2"/>
            <a:r>
              <a:rPr lang="en-US" dirty="0" smtClean="0"/>
              <a:t>Bullet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0996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52400" y="102870"/>
            <a:ext cx="8763000" cy="457200"/>
          </a:xfrm>
          <a:prstGeom prst="rect">
            <a:avLst/>
          </a:prstGeom>
        </p:spPr>
        <p:txBody>
          <a:bodyPr vert="horz"/>
          <a:lstStyle>
            <a:lvl1pPr>
              <a:defRPr sz="2800" cap="all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Add Title</a:t>
            </a:r>
            <a:endParaRPr 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4572000" y="845694"/>
            <a:ext cx="0" cy="3777941"/>
          </a:xfrm>
          <a:prstGeom prst="line">
            <a:avLst/>
          </a:prstGeom>
          <a:ln>
            <a:solidFill>
              <a:srgbClr val="987D4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 userDrawn="1"/>
        </p:nvSpPr>
        <p:spPr>
          <a:xfrm>
            <a:off x="228600" y="845688"/>
            <a:ext cx="4114800" cy="381000"/>
          </a:xfrm>
          <a:prstGeom prst="rect">
            <a:avLst/>
          </a:prstGeom>
          <a:solidFill>
            <a:srgbClr val="70C82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4800600" y="845688"/>
            <a:ext cx="4114800" cy="381000"/>
          </a:xfrm>
          <a:prstGeom prst="rect">
            <a:avLst/>
          </a:prstGeom>
          <a:solidFill>
            <a:srgbClr val="70C82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6" hasCustomPrompt="1"/>
          </p:nvPr>
        </p:nvSpPr>
        <p:spPr>
          <a:xfrm>
            <a:off x="304800" y="916122"/>
            <a:ext cx="3962400" cy="253416"/>
          </a:xfrm>
          <a:prstGeom prst="rect">
            <a:avLst/>
          </a:prstGeom>
        </p:spPr>
        <p:txBody>
          <a:bodyPr vert="horz" anchor="ctr"/>
          <a:lstStyle>
            <a:lvl1pPr marL="0" indent="0">
              <a:buFontTx/>
              <a:buNone/>
              <a:defRPr sz="1800" b="1" i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Sub</a:t>
            </a:r>
            <a:endParaRPr lang="en-US" dirty="0"/>
          </a:p>
        </p:txBody>
      </p:sp>
      <p:sp>
        <p:nvSpPr>
          <p:cNvPr id="22" name="Text Placeholder 20"/>
          <p:cNvSpPr>
            <a:spLocks noGrp="1"/>
          </p:cNvSpPr>
          <p:nvPr>
            <p:ph type="body" sz="quarter" idx="17" hasCustomPrompt="1"/>
          </p:nvPr>
        </p:nvSpPr>
        <p:spPr>
          <a:xfrm>
            <a:off x="4876800" y="910206"/>
            <a:ext cx="3962400" cy="259332"/>
          </a:xfrm>
          <a:prstGeom prst="rect">
            <a:avLst/>
          </a:prstGeom>
        </p:spPr>
        <p:txBody>
          <a:bodyPr vert="horz" anchor="ctr"/>
          <a:lstStyle>
            <a:lvl1pPr marL="0" indent="0">
              <a:buFontTx/>
              <a:buNone/>
              <a:defRPr sz="1800" b="1" i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Sub</a:t>
            </a:r>
            <a:endParaRPr lang="en-US" dirty="0"/>
          </a:p>
        </p:txBody>
      </p:sp>
      <p:sp>
        <p:nvSpPr>
          <p:cNvPr id="16" name="Content Placeholder 8"/>
          <p:cNvSpPr>
            <a:spLocks noGrp="1"/>
          </p:cNvSpPr>
          <p:nvPr>
            <p:ph sz="quarter" idx="19"/>
          </p:nvPr>
        </p:nvSpPr>
        <p:spPr>
          <a:xfrm>
            <a:off x="228600" y="1310645"/>
            <a:ext cx="4114800" cy="3312989"/>
          </a:xfrm>
          <a:prstGeom prst="rect">
            <a:avLst/>
          </a:prstGeom>
        </p:spPr>
        <p:txBody>
          <a:bodyPr vert="horz"/>
          <a:lstStyle>
            <a:lvl1pPr marL="233357" indent="-233357">
              <a:spcAft>
                <a:spcPts val="1000"/>
              </a:spcAft>
              <a:defRPr sz="1800" baseline="0"/>
            </a:lvl1pPr>
            <a:lvl2pPr marL="640064" indent="-274313">
              <a:spcBef>
                <a:spcPts val="1000"/>
              </a:spcBef>
              <a:spcAft>
                <a:spcPts val="1000"/>
              </a:spcAft>
              <a:defRPr sz="1600"/>
            </a:lvl2pPr>
            <a:lvl3pPr marL="1005815">
              <a:spcBef>
                <a:spcPts val="1000"/>
              </a:spcBef>
              <a:spcAft>
                <a:spcPts val="1000"/>
              </a:spcAft>
              <a:defRPr sz="1400"/>
            </a:lvl3pPr>
            <a:lvl4pPr marL="1371566">
              <a:spcBef>
                <a:spcPts val="1000"/>
              </a:spcBef>
              <a:spcAft>
                <a:spcPts val="1000"/>
              </a:spcAft>
              <a:defRPr sz="1200"/>
            </a:lvl4pPr>
            <a:lvl5pPr marL="1828754" indent="-182875">
              <a:spcBef>
                <a:spcPts val="1000"/>
              </a:spcBef>
              <a:spcAft>
                <a:spcPts val="1000"/>
              </a:spcAft>
              <a:defRPr sz="1100"/>
            </a:lvl5pPr>
            <a:lvl6pPr marL="2285943" indent="-182875">
              <a:spcBef>
                <a:spcPts val="1000"/>
              </a:spcBef>
              <a:spcAft>
                <a:spcPts val="1000"/>
              </a:spcAft>
              <a:defRPr sz="1051"/>
            </a:lvl6pPr>
            <a:lvl7pPr marL="2743131" indent="-182875">
              <a:spcBef>
                <a:spcPts val="1000"/>
              </a:spcBef>
              <a:defRPr sz="1100"/>
            </a:lvl7pPr>
            <a:lvl8pPr marL="3200320" indent="-182875">
              <a:spcBef>
                <a:spcPts val="1000"/>
              </a:spcBef>
              <a:defRPr sz="1100"/>
            </a:lvl8pPr>
            <a:lvl9pPr marL="3657509" indent="-182875">
              <a:spcBef>
                <a:spcPts val="1000"/>
              </a:spcBef>
              <a:defRPr sz="11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</p:txBody>
      </p:sp>
      <p:sp>
        <p:nvSpPr>
          <p:cNvPr id="18" name="Content Placeholder 8"/>
          <p:cNvSpPr>
            <a:spLocks noGrp="1"/>
          </p:cNvSpPr>
          <p:nvPr>
            <p:ph sz="quarter" idx="20"/>
          </p:nvPr>
        </p:nvSpPr>
        <p:spPr>
          <a:xfrm>
            <a:off x="4790440" y="1310645"/>
            <a:ext cx="4114800" cy="3312989"/>
          </a:xfrm>
          <a:prstGeom prst="rect">
            <a:avLst/>
          </a:prstGeom>
        </p:spPr>
        <p:txBody>
          <a:bodyPr vert="horz"/>
          <a:lstStyle>
            <a:lvl1pPr marL="233357" indent="-233357">
              <a:spcAft>
                <a:spcPts val="1000"/>
              </a:spcAft>
              <a:defRPr sz="1800" baseline="0"/>
            </a:lvl1pPr>
            <a:lvl2pPr marL="640064" indent="-274313">
              <a:spcBef>
                <a:spcPts val="1000"/>
              </a:spcBef>
              <a:spcAft>
                <a:spcPts val="1000"/>
              </a:spcAft>
              <a:defRPr sz="1600"/>
            </a:lvl2pPr>
            <a:lvl3pPr marL="1005815">
              <a:spcBef>
                <a:spcPts val="1000"/>
              </a:spcBef>
              <a:spcAft>
                <a:spcPts val="1000"/>
              </a:spcAft>
              <a:defRPr sz="1400"/>
            </a:lvl3pPr>
            <a:lvl4pPr marL="1371566">
              <a:spcBef>
                <a:spcPts val="1000"/>
              </a:spcBef>
              <a:spcAft>
                <a:spcPts val="1000"/>
              </a:spcAft>
              <a:defRPr sz="1200"/>
            </a:lvl4pPr>
            <a:lvl5pPr marL="1828754" indent="-182875">
              <a:spcBef>
                <a:spcPts val="1000"/>
              </a:spcBef>
              <a:spcAft>
                <a:spcPts val="1000"/>
              </a:spcAft>
              <a:defRPr sz="1100"/>
            </a:lvl5pPr>
            <a:lvl6pPr marL="2285943" indent="-182875">
              <a:spcBef>
                <a:spcPts val="1000"/>
              </a:spcBef>
              <a:spcAft>
                <a:spcPts val="1000"/>
              </a:spcAft>
              <a:defRPr sz="1051"/>
            </a:lvl6pPr>
            <a:lvl7pPr marL="2743131" indent="-182875">
              <a:spcBef>
                <a:spcPts val="1000"/>
              </a:spcBef>
              <a:defRPr sz="1100"/>
            </a:lvl7pPr>
            <a:lvl8pPr marL="3200320" indent="-182875">
              <a:spcBef>
                <a:spcPts val="1000"/>
              </a:spcBef>
              <a:defRPr sz="1100"/>
            </a:lvl8pPr>
            <a:lvl9pPr marL="3657509" indent="-182875">
              <a:spcBef>
                <a:spcPts val="1000"/>
              </a:spcBef>
              <a:defRPr sz="11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</p:txBody>
      </p:sp>
    </p:spTree>
    <p:extLst>
      <p:ext uri="{BB962C8B-B14F-4D97-AF65-F5344CB8AC3E}">
        <p14:creationId xmlns:p14="http://schemas.microsoft.com/office/powerpoint/2010/main" val="3340300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52400" y="102870"/>
            <a:ext cx="8763000" cy="457200"/>
          </a:xfrm>
          <a:prstGeom prst="rect">
            <a:avLst/>
          </a:prstGeom>
        </p:spPr>
        <p:txBody>
          <a:bodyPr vert="horz"/>
          <a:lstStyle>
            <a:lvl1pPr>
              <a:defRPr sz="2800" cap="all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Add Title</a:t>
            </a:r>
            <a:endParaRPr 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3048000" y="845291"/>
            <a:ext cx="0" cy="3777941"/>
          </a:xfrm>
          <a:prstGeom prst="line">
            <a:avLst/>
          </a:prstGeom>
          <a:ln>
            <a:solidFill>
              <a:srgbClr val="987D4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 userDrawn="1"/>
        </p:nvSpPr>
        <p:spPr>
          <a:xfrm>
            <a:off x="228600" y="845285"/>
            <a:ext cx="2590800" cy="381000"/>
          </a:xfrm>
          <a:prstGeom prst="rect">
            <a:avLst/>
          </a:prstGeom>
          <a:solidFill>
            <a:srgbClr val="70C82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3276600" y="845285"/>
            <a:ext cx="2590800" cy="381000"/>
          </a:xfrm>
          <a:prstGeom prst="rect">
            <a:avLst/>
          </a:prstGeom>
          <a:solidFill>
            <a:srgbClr val="70C82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5" name="Rectangle 14"/>
          <p:cNvSpPr/>
          <p:nvPr userDrawn="1"/>
        </p:nvSpPr>
        <p:spPr>
          <a:xfrm>
            <a:off x="6324600" y="843271"/>
            <a:ext cx="2590800" cy="381000"/>
          </a:xfrm>
          <a:prstGeom prst="rect">
            <a:avLst/>
          </a:prstGeom>
          <a:solidFill>
            <a:srgbClr val="70C82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cxnSp>
        <p:nvCxnSpPr>
          <p:cNvPr id="17" name="Straight Connector 16"/>
          <p:cNvCxnSpPr/>
          <p:nvPr userDrawn="1"/>
        </p:nvCxnSpPr>
        <p:spPr>
          <a:xfrm>
            <a:off x="6096000" y="845291"/>
            <a:ext cx="0" cy="3777941"/>
          </a:xfrm>
          <a:prstGeom prst="line">
            <a:avLst/>
          </a:prstGeom>
          <a:ln>
            <a:solidFill>
              <a:srgbClr val="987D4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 Placeholder 20"/>
          <p:cNvSpPr>
            <a:spLocks noGrp="1"/>
          </p:cNvSpPr>
          <p:nvPr>
            <p:ph type="body" sz="quarter" idx="16" hasCustomPrompt="1"/>
          </p:nvPr>
        </p:nvSpPr>
        <p:spPr>
          <a:xfrm>
            <a:off x="304800" y="900479"/>
            <a:ext cx="2438400" cy="272466"/>
          </a:xfrm>
          <a:prstGeom prst="rect">
            <a:avLst/>
          </a:prstGeom>
        </p:spPr>
        <p:txBody>
          <a:bodyPr vert="horz" anchor="ctr"/>
          <a:lstStyle>
            <a:lvl1pPr marL="0" indent="0">
              <a:buFontTx/>
              <a:buNone/>
              <a:defRPr sz="1800" b="1" i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Sub</a:t>
            </a:r>
            <a:endParaRPr lang="en-US" dirty="0"/>
          </a:p>
        </p:txBody>
      </p:sp>
      <p:sp>
        <p:nvSpPr>
          <p:cNvPr id="22" name="Text Placeholder 20"/>
          <p:cNvSpPr>
            <a:spLocks noGrp="1"/>
          </p:cNvSpPr>
          <p:nvPr>
            <p:ph type="body" sz="quarter" idx="17" hasCustomPrompt="1"/>
          </p:nvPr>
        </p:nvSpPr>
        <p:spPr>
          <a:xfrm>
            <a:off x="3352800" y="908110"/>
            <a:ext cx="2438400" cy="253415"/>
          </a:xfrm>
          <a:prstGeom prst="rect">
            <a:avLst/>
          </a:prstGeom>
        </p:spPr>
        <p:txBody>
          <a:bodyPr vert="horz" anchor="ctr"/>
          <a:lstStyle>
            <a:lvl1pPr marL="0" indent="0">
              <a:buFontTx/>
              <a:buNone/>
              <a:defRPr sz="1800" b="1" i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Sub</a:t>
            </a:r>
            <a:endParaRPr lang="en-US" dirty="0"/>
          </a:p>
        </p:txBody>
      </p:sp>
      <p:sp>
        <p:nvSpPr>
          <p:cNvPr id="23" name="Text Placeholder 20"/>
          <p:cNvSpPr>
            <a:spLocks noGrp="1"/>
          </p:cNvSpPr>
          <p:nvPr>
            <p:ph type="body" sz="quarter" idx="18" hasCustomPrompt="1"/>
          </p:nvPr>
        </p:nvSpPr>
        <p:spPr>
          <a:xfrm>
            <a:off x="6400800" y="908099"/>
            <a:ext cx="2438400" cy="234366"/>
          </a:xfrm>
          <a:prstGeom prst="rect">
            <a:avLst/>
          </a:prstGeom>
        </p:spPr>
        <p:txBody>
          <a:bodyPr vert="horz" anchor="ctr"/>
          <a:lstStyle>
            <a:lvl1pPr marL="0" indent="0">
              <a:buFontTx/>
              <a:buNone/>
              <a:defRPr sz="1800" b="1" i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Sub</a:t>
            </a:r>
            <a:endParaRPr lang="en-US" dirty="0"/>
          </a:p>
        </p:txBody>
      </p:sp>
      <p:sp>
        <p:nvSpPr>
          <p:cNvPr id="18" name="Content Placeholder 8"/>
          <p:cNvSpPr>
            <a:spLocks noGrp="1"/>
          </p:cNvSpPr>
          <p:nvPr>
            <p:ph sz="quarter" idx="21"/>
          </p:nvPr>
        </p:nvSpPr>
        <p:spPr>
          <a:xfrm>
            <a:off x="228600" y="1310645"/>
            <a:ext cx="2590800" cy="3312989"/>
          </a:xfrm>
          <a:prstGeom prst="rect">
            <a:avLst/>
          </a:prstGeom>
        </p:spPr>
        <p:txBody>
          <a:bodyPr vert="horz"/>
          <a:lstStyle>
            <a:lvl1pPr marL="233357" indent="-233357">
              <a:spcAft>
                <a:spcPts val="1000"/>
              </a:spcAft>
              <a:defRPr sz="1800" baseline="0"/>
            </a:lvl1pPr>
            <a:lvl2pPr marL="640064" indent="-274313">
              <a:spcBef>
                <a:spcPts val="1000"/>
              </a:spcBef>
              <a:spcAft>
                <a:spcPts val="1000"/>
              </a:spcAft>
              <a:defRPr sz="1600"/>
            </a:lvl2pPr>
            <a:lvl3pPr marL="1005815">
              <a:spcBef>
                <a:spcPts val="1000"/>
              </a:spcBef>
              <a:spcAft>
                <a:spcPts val="1000"/>
              </a:spcAft>
              <a:defRPr sz="1400"/>
            </a:lvl3pPr>
            <a:lvl4pPr marL="1371566">
              <a:spcBef>
                <a:spcPts val="1000"/>
              </a:spcBef>
              <a:spcAft>
                <a:spcPts val="1000"/>
              </a:spcAft>
              <a:defRPr sz="1200"/>
            </a:lvl4pPr>
            <a:lvl5pPr marL="1828754" indent="-182875">
              <a:spcBef>
                <a:spcPts val="1000"/>
              </a:spcBef>
              <a:defRPr sz="1200"/>
            </a:lvl5pPr>
            <a:lvl6pPr marL="2285943" indent="-182875">
              <a:spcBef>
                <a:spcPts val="1000"/>
              </a:spcBef>
              <a:defRPr sz="1100"/>
            </a:lvl6pPr>
            <a:lvl7pPr marL="2743131" indent="-182875">
              <a:spcBef>
                <a:spcPts val="1000"/>
              </a:spcBef>
              <a:defRPr sz="1100"/>
            </a:lvl7pPr>
            <a:lvl8pPr marL="3200320" indent="-182875">
              <a:spcBef>
                <a:spcPts val="1000"/>
              </a:spcBef>
              <a:defRPr sz="1100"/>
            </a:lvl8pPr>
            <a:lvl9pPr marL="3657509" indent="-182875">
              <a:spcBef>
                <a:spcPts val="1000"/>
              </a:spcBef>
              <a:defRPr sz="11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19" name="Content Placeholder 8"/>
          <p:cNvSpPr>
            <a:spLocks noGrp="1"/>
          </p:cNvSpPr>
          <p:nvPr>
            <p:ph sz="quarter" idx="22"/>
          </p:nvPr>
        </p:nvSpPr>
        <p:spPr>
          <a:xfrm>
            <a:off x="3276600" y="1317858"/>
            <a:ext cx="2590800" cy="3312989"/>
          </a:xfrm>
          <a:prstGeom prst="rect">
            <a:avLst/>
          </a:prstGeom>
        </p:spPr>
        <p:txBody>
          <a:bodyPr vert="horz"/>
          <a:lstStyle>
            <a:lvl1pPr marL="233357" indent="-233357">
              <a:spcAft>
                <a:spcPts val="1000"/>
              </a:spcAft>
              <a:defRPr sz="1800" baseline="0"/>
            </a:lvl1pPr>
            <a:lvl2pPr marL="640064" indent="-274313">
              <a:spcBef>
                <a:spcPts val="1000"/>
              </a:spcBef>
              <a:spcAft>
                <a:spcPts val="1000"/>
              </a:spcAft>
              <a:defRPr sz="1600"/>
            </a:lvl2pPr>
            <a:lvl3pPr marL="1005815">
              <a:spcBef>
                <a:spcPts val="1000"/>
              </a:spcBef>
              <a:spcAft>
                <a:spcPts val="1000"/>
              </a:spcAft>
              <a:defRPr sz="1400"/>
            </a:lvl3pPr>
            <a:lvl4pPr marL="1371566">
              <a:spcBef>
                <a:spcPts val="1000"/>
              </a:spcBef>
              <a:spcAft>
                <a:spcPts val="1000"/>
              </a:spcAft>
              <a:defRPr sz="1200"/>
            </a:lvl4pPr>
            <a:lvl5pPr marL="1828754" indent="-182875">
              <a:spcBef>
                <a:spcPts val="1000"/>
              </a:spcBef>
              <a:defRPr sz="1200"/>
            </a:lvl5pPr>
            <a:lvl6pPr marL="2285943" indent="-182875">
              <a:spcBef>
                <a:spcPts val="1000"/>
              </a:spcBef>
              <a:defRPr sz="1100"/>
            </a:lvl6pPr>
            <a:lvl7pPr marL="2743131" indent="-182875">
              <a:spcBef>
                <a:spcPts val="1000"/>
              </a:spcBef>
              <a:defRPr sz="1100"/>
            </a:lvl7pPr>
            <a:lvl8pPr marL="3200320" indent="-182875">
              <a:spcBef>
                <a:spcPts val="1000"/>
              </a:spcBef>
              <a:defRPr sz="1100"/>
            </a:lvl8pPr>
            <a:lvl9pPr marL="3657509" indent="-182875">
              <a:spcBef>
                <a:spcPts val="1000"/>
              </a:spcBef>
              <a:defRPr sz="11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20" name="Content Placeholder 8"/>
          <p:cNvSpPr>
            <a:spLocks noGrp="1"/>
          </p:cNvSpPr>
          <p:nvPr>
            <p:ph sz="quarter" idx="23"/>
          </p:nvPr>
        </p:nvSpPr>
        <p:spPr>
          <a:xfrm>
            <a:off x="6324600" y="1310244"/>
            <a:ext cx="2590800" cy="3312989"/>
          </a:xfrm>
          <a:prstGeom prst="rect">
            <a:avLst/>
          </a:prstGeom>
        </p:spPr>
        <p:txBody>
          <a:bodyPr vert="horz"/>
          <a:lstStyle>
            <a:lvl1pPr marL="233357" indent="-233357">
              <a:spcAft>
                <a:spcPts val="1000"/>
              </a:spcAft>
              <a:defRPr sz="1800" baseline="0"/>
            </a:lvl1pPr>
            <a:lvl2pPr marL="640064" indent="-274313">
              <a:spcBef>
                <a:spcPts val="1000"/>
              </a:spcBef>
              <a:spcAft>
                <a:spcPts val="1000"/>
              </a:spcAft>
              <a:defRPr sz="1600"/>
            </a:lvl2pPr>
            <a:lvl3pPr marL="1005815">
              <a:spcBef>
                <a:spcPts val="1000"/>
              </a:spcBef>
              <a:spcAft>
                <a:spcPts val="1000"/>
              </a:spcAft>
              <a:defRPr sz="1400"/>
            </a:lvl3pPr>
            <a:lvl4pPr marL="1371566">
              <a:spcBef>
                <a:spcPts val="1000"/>
              </a:spcBef>
              <a:spcAft>
                <a:spcPts val="1000"/>
              </a:spcAft>
              <a:defRPr sz="1200"/>
            </a:lvl4pPr>
            <a:lvl5pPr marL="1828754" indent="-182875">
              <a:spcBef>
                <a:spcPts val="1000"/>
              </a:spcBef>
              <a:defRPr sz="1200"/>
            </a:lvl5pPr>
            <a:lvl6pPr marL="2285943" indent="-182875">
              <a:spcBef>
                <a:spcPts val="1000"/>
              </a:spcBef>
              <a:defRPr sz="1100"/>
            </a:lvl6pPr>
            <a:lvl7pPr marL="2743131" indent="-182875">
              <a:spcBef>
                <a:spcPts val="1000"/>
              </a:spcBef>
              <a:defRPr sz="1100"/>
            </a:lvl7pPr>
            <a:lvl8pPr marL="3200320" indent="-182875">
              <a:spcBef>
                <a:spcPts val="1000"/>
              </a:spcBef>
              <a:defRPr sz="1100"/>
            </a:lvl8pPr>
            <a:lvl9pPr marL="3657509" indent="-182875">
              <a:spcBef>
                <a:spcPts val="1000"/>
              </a:spcBef>
              <a:defRPr sz="11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998390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4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traight Connector 19"/>
          <p:cNvCxnSpPr/>
          <p:nvPr userDrawn="1"/>
        </p:nvCxnSpPr>
        <p:spPr>
          <a:xfrm>
            <a:off x="2286000" y="845694"/>
            <a:ext cx="0" cy="3777941"/>
          </a:xfrm>
          <a:prstGeom prst="line">
            <a:avLst/>
          </a:prstGeom>
          <a:ln>
            <a:solidFill>
              <a:srgbClr val="987D4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 userDrawn="1"/>
        </p:nvSpPr>
        <p:spPr>
          <a:xfrm>
            <a:off x="228600" y="845688"/>
            <a:ext cx="1828800" cy="381000"/>
          </a:xfrm>
          <a:prstGeom prst="rect">
            <a:avLst/>
          </a:prstGeom>
          <a:solidFill>
            <a:srgbClr val="70C82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2" name="Text Placeholder 20"/>
          <p:cNvSpPr>
            <a:spLocks noGrp="1"/>
          </p:cNvSpPr>
          <p:nvPr>
            <p:ph type="body" sz="quarter" idx="16" hasCustomPrompt="1"/>
          </p:nvPr>
        </p:nvSpPr>
        <p:spPr>
          <a:xfrm>
            <a:off x="304800" y="916122"/>
            <a:ext cx="1676400" cy="253416"/>
          </a:xfrm>
          <a:prstGeom prst="rect">
            <a:avLst/>
          </a:prstGeom>
        </p:spPr>
        <p:txBody>
          <a:bodyPr vert="horz" anchor="ctr"/>
          <a:lstStyle>
            <a:lvl1pPr marL="0" indent="0">
              <a:buFontTx/>
              <a:buNone/>
              <a:defRPr sz="1800" b="1" i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Sub</a:t>
            </a:r>
            <a:endParaRPr lang="en-US" dirty="0"/>
          </a:p>
        </p:txBody>
      </p:sp>
      <p:sp>
        <p:nvSpPr>
          <p:cNvPr id="34" name="Rectangle 33"/>
          <p:cNvSpPr/>
          <p:nvPr userDrawn="1"/>
        </p:nvSpPr>
        <p:spPr>
          <a:xfrm>
            <a:off x="2514600" y="845688"/>
            <a:ext cx="1828800" cy="381000"/>
          </a:xfrm>
          <a:prstGeom prst="rect">
            <a:avLst/>
          </a:prstGeom>
          <a:solidFill>
            <a:srgbClr val="70C82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35" name="Text Placeholder 20"/>
          <p:cNvSpPr>
            <a:spLocks noGrp="1"/>
          </p:cNvSpPr>
          <p:nvPr>
            <p:ph type="body" sz="quarter" idx="18" hasCustomPrompt="1"/>
          </p:nvPr>
        </p:nvSpPr>
        <p:spPr>
          <a:xfrm>
            <a:off x="2590800" y="916122"/>
            <a:ext cx="1676400" cy="253416"/>
          </a:xfrm>
          <a:prstGeom prst="rect">
            <a:avLst/>
          </a:prstGeom>
        </p:spPr>
        <p:txBody>
          <a:bodyPr vert="horz" anchor="ctr"/>
          <a:lstStyle>
            <a:lvl1pPr marL="0" indent="0">
              <a:buFontTx/>
              <a:buNone/>
              <a:defRPr sz="1800" b="1" i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Sub</a:t>
            </a:r>
            <a:endParaRPr lang="en-US" dirty="0"/>
          </a:p>
        </p:txBody>
      </p:sp>
      <p:cxnSp>
        <p:nvCxnSpPr>
          <p:cNvPr id="40" name="Straight Connector 39"/>
          <p:cNvCxnSpPr/>
          <p:nvPr userDrawn="1"/>
        </p:nvCxnSpPr>
        <p:spPr>
          <a:xfrm>
            <a:off x="4572000" y="845694"/>
            <a:ext cx="0" cy="3777941"/>
          </a:xfrm>
          <a:prstGeom prst="line">
            <a:avLst/>
          </a:prstGeom>
          <a:ln>
            <a:solidFill>
              <a:srgbClr val="987D4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 userDrawn="1"/>
        </p:nvSpPr>
        <p:spPr>
          <a:xfrm>
            <a:off x="4800600" y="845688"/>
            <a:ext cx="1828800" cy="381000"/>
          </a:xfrm>
          <a:prstGeom prst="rect">
            <a:avLst/>
          </a:prstGeom>
          <a:solidFill>
            <a:srgbClr val="70C82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43" name="Text Placeholder 20"/>
          <p:cNvSpPr>
            <a:spLocks noGrp="1"/>
          </p:cNvSpPr>
          <p:nvPr>
            <p:ph type="body" sz="quarter" idx="20" hasCustomPrompt="1"/>
          </p:nvPr>
        </p:nvSpPr>
        <p:spPr>
          <a:xfrm>
            <a:off x="4876800" y="916122"/>
            <a:ext cx="1676400" cy="253416"/>
          </a:xfrm>
          <a:prstGeom prst="rect">
            <a:avLst/>
          </a:prstGeom>
        </p:spPr>
        <p:txBody>
          <a:bodyPr vert="horz" anchor="ctr"/>
          <a:lstStyle>
            <a:lvl1pPr marL="0" indent="0">
              <a:buFontTx/>
              <a:buNone/>
              <a:defRPr sz="1800" b="1" i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Sub</a:t>
            </a:r>
            <a:endParaRPr lang="en-US" dirty="0"/>
          </a:p>
        </p:txBody>
      </p:sp>
      <p:cxnSp>
        <p:nvCxnSpPr>
          <p:cNvPr id="44" name="Straight Connector 43"/>
          <p:cNvCxnSpPr/>
          <p:nvPr userDrawn="1"/>
        </p:nvCxnSpPr>
        <p:spPr>
          <a:xfrm>
            <a:off x="6858000" y="845694"/>
            <a:ext cx="0" cy="3777941"/>
          </a:xfrm>
          <a:prstGeom prst="line">
            <a:avLst/>
          </a:prstGeom>
          <a:ln>
            <a:solidFill>
              <a:srgbClr val="987D4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 userDrawn="1"/>
        </p:nvSpPr>
        <p:spPr>
          <a:xfrm>
            <a:off x="7086600" y="845688"/>
            <a:ext cx="1828800" cy="381000"/>
          </a:xfrm>
          <a:prstGeom prst="rect">
            <a:avLst/>
          </a:prstGeom>
          <a:solidFill>
            <a:srgbClr val="70C82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47" name="Text Placeholder 20"/>
          <p:cNvSpPr>
            <a:spLocks noGrp="1"/>
          </p:cNvSpPr>
          <p:nvPr>
            <p:ph type="body" sz="quarter" idx="22" hasCustomPrompt="1"/>
          </p:nvPr>
        </p:nvSpPr>
        <p:spPr>
          <a:xfrm>
            <a:off x="7162800" y="916122"/>
            <a:ext cx="1676400" cy="253416"/>
          </a:xfrm>
          <a:prstGeom prst="rect">
            <a:avLst/>
          </a:prstGeom>
        </p:spPr>
        <p:txBody>
          <a:bodyPr vert="horz" anchor="ctr"/>
          <a:lstStyle>
            <a:lvl1pPr marL="0" indent="0">
              <a:buFontTx/>
              <a:buNone/>
              <a:defRPr sz="1800" b="1" i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Sub</a:t>
            </a:r>
            <a:endParaRPr lang="en-US" dirty="0"/>
          </a:p>
        </p:txBody>
      </p:sp>
      <p:sp>
        <p:nvSpPr>
          <p:cNvPr id="48" name="Title 1"/>
          <p:cNvSpPr>
            <a:spLocks noGrp="1"/>
          </p:cNvSpPr>
          <p:nvPr>
            <p:ph type="title" hasCustomPrompt="1"/>
          </p:nvPr>
        </p:nvSpPr>
        <p:spPr>
          <a:xfrm>
            <a:off x="152400" y="102870"/>
            <a:ext cx="8763000" cy="457200"/>
          </a:xfrm>
          <a:prstGeom prst="rect">
            <a:avLst/>
          </a:prstGeom>
        </p:spPr>
        <p:txBody>
          <a:bodyPr vert="horz"/>
          <a:lstStyle>
            <a:lvl1pPr>
              <a:defRPr sz="2800" cap="all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Add Title</a:t>
            </a:r>
            <a:endParaRPr lang="en-US" dirty="0"/>
          </a:p>
        </p:txBody>
      </p:sp>
      <p:sp>
        <p:nvSpPr>
          <p:cNvPr id="24" name="Content Placeholder 8"/>
          <p:cNvSpPr>
            <a:spLocks noGrp="1"/>
          </p:cNvSpPr>
          <p:nvPr>
            <p:ph sz="quarter" idx="21"/>
          </p:nvPr>
        </p:nvSpPr>
        <p:spPr>
          <a:xfrm>
            <a:off x="228600" y="1310645"/>
            <a:ext cx="1828800" cy="3312989"/>
          </a:xfrm>
          <a:prstGeom prst="rect">
            <a:avLst/>
          </a:prstGeom>
        </p:spPr>
        <p:txBody>
          <a:bodyPr vert="horz"/>
          <a:lstStyle>
            <a:lvl1pPr marL="233357" indent="-233357">
              <a:spcAft>
                <a:spcPts val="1000"/>
              </a:spcAft>
              <a:defRPr sz="1600" baseline="0"/>
            </a:lvl1pPr>
            <a:lvl2pPr marL="640064" indent="-274313">
              <a:spcBef>
                <a:spcPts val="1000"/>
              </a:spcBef>
              <a:spcAft>
                <a:spcPts val="1000"/>
              </a:spcAft>
              <a:defRPr sz="1400"/>
            </a:lvl2pPr>
            <a:lvl3pPr marL="1005815">
              <a:spcBef>
                <a:spcPts val="1000"/>
              </a:spcBef>
              <a:spcAft>
                <a:spcPts val="1000"/>
              </a:spcAft>
              <a:defRPr sz="1200"/>
            </a:lvl3pPr>
            <a:lvl4pPr marL="1371566">
              <a:spcBef>
                <a:spcPts val="1000"/>
              </a:spcBef>
              <a:defRPr sz="1200"/>
            </a:lvl4pPr>
            <a:lvl5pPr marL="1828754" indent="-182875">
              <a:spcBef>
                <a:spcPts val="1000"/>
              </a:spcBef>
              <a:defRPr sz="1200"/>
            </a:lvl5pPr>
            <a:lvl6pPr marL="2285943" indent="-182875">
              <a:spcBef>
                <a:spcPts val="1000"/>
              </a:spcBef>
              <a:defRPr sz="1100"/>
            </a:lvl6pPr>
            <a:lvl7pPr marL="2743131" indent="-182875">
              <a:spcBef>
                <a:spcPts val="1000"/>
              </a:spcBef>
              <a:defRPr sz="1100"/>
            </a:lvl7pPr>
            <a:lvl8pPr marL="3200320" indent="-182875">
              <a:spcBef>
                <a:spcPts val="1000"/>
              </a:spcBef>
              <a:defRPr sz="1100"/>
            </a:lvl8pPr>
            <a:lvl9pPr marL="3657509" indent="-182875">
              <a:spcBef>
                <a:spcPts val="1000"/>
              </a:spcBef>
              <a:defRPr sz="11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25" name="Content Placeholder 8"/>
          <p:cNvSpPr>
            <a:spLocks noGrp="1"/>
          </p:cNvSpPr>
          <p:nvPr>
            <p:ph sz="quarter" idx="23"/>
          </p:nvPr>
        </p:nvSpPr>
        <p:spPr>
          <a:xfrm>
            <a:off x="2514600" y="1310645"/>
            <a:ext cx="1828800" cy="3312989"/>
          </a:xfrm>
          <a:prstGeom prst="rect">
            <a:avLst/>
          </a:prstGeom>
        </p:spPr>
        <p:txBody>
          <a:bodyPr vert="horz"/>
          <a:lstStyle>
            <a:lvl1pPr marL="233357" indent="-233357">
              <a:spcAft>
                <a:spcPts val="1000"/>
              </a:spcAft>
              <a:defRPr sz="1600" baseline="0"/>
            </a:lvl1pPr>
            <a:lvl2pPr marL="640064" indent="-274313">
              <a:spcBef>
                <a:spcPts val="1000"/>
              </a:spcBef>
              <a:spcAft>
                <a:spcPts val="1000"/>
              </a:spcAft>
              <a:defRPr sz="1400"/>
            </a:lvl2pPr>
            <a:lvl3pPr marL="1005815">
              <a:spcBef>
                <a:spcPts val="1000"/>
              </a:spcBef>
              <a:spcAft>
                <a:spcPts val="1000"/>
              </a:spcAft>
              <a:defRPr sz="1200"/>
            </a:lvl3pPr>
            <a:lvl4pPr marL="1371566">
              <a:spcBef>
                <a:spcPts val="1000"/>
              </a:spcBef>
              <a:defRPr sz="1200"/>
            </a:lvl4pPr>
            <a:lvl5pPr marL="1828754" indent="-182875">
              <a:spcBef>
                <a:spcPts val="1000"/>
              </a:spcBef>
              <a:defRPr sz="1200"/>
            </a:lvl5pPr>
            <a:lvl6pPr marL="2285943" indent="-182875">
              <a:spcBef>
                <a:spcPts val="1000"/>
              </a:spcBef>
              <a:defRPr sz="1100"/>
            </a:lvl6pPr>
            <a:lvl7pPr marL="2743131" indent="-182875">
              <a:spcBef>
                <a:spcPts val="1000"/>
              </a:spcBef>
              <a:defRPr sz="1100"/>
            </a:lvl7pPr>
            <a:lvl8pPr marL="3200320" indent="-182875">
              <a:spcBef>
                <a:spcPts val="1000"/>
              </a:spcBef>
              <a:defRPr sz="1100"/>
            </a:lvl8pPr>
            <a:lvl9pPr marL="3657509" indent="-182875">
              <a:spcBef>
                <a:spcPts val="1000"/>
              </a:spcBef>
              <a:defRPr sz="11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26" name="Content Placeholder 8"/>
          <p:cNvSpPr>
            <a:spLocks noGrp="1"/>
          </p:cNvSpPr>
          <p:nvPr>
            <p:ph sz="quarter" idx="24"/>
          </p:nvPr>
        </p:nvSpPr>
        <p:spPr>
          <a:xfrm>
            <a:off x="4775200" y="1310645"/>
            <a:ext cx="1828800" cy="3312989"/>
          </a:xfrm>
          <a:prstGeom prst="rect">
            <a:avLst/>
          </a:prstGeom>
        </p:spPr>
        <p:txBody>
          <a:bodyPr vert="horz"/>
          <a:lstStyle>
            <a:lvl1pPr marL="233357" indent="-233357">
              <a:spcAft>
                <a:spcPts val="1000"/>
              </a:spcAft>
              <a:defRPr sz="1600" baseline="0"/>
            </a:lvl1pPr>
            <a:lvl2pPr marL="640064" indent="-274313">
              <a:spcBef>
                <a:spcPts val="1000"/>
              </a:spcBef>
              <a:spcAft>
                <a:spcPts val="1000"/>
              </a:spcAft>
              <a:defRPr sz="1400"/>
            </a:lvl2pPr>
            <a:lvl3pPr marL="1005815">
              <a:spcBef>
                <a:spcPts val="1000"/>
              </a:spcBef>
              <a:spcAft>
                <a:spcPts val="1000"/>
              </a:spcAft>
              <a:defRPr sz="1200"/>
            </a:lvl3pPr>
            <a:lvl4pPr marL="1371566">
              <a:spcBef>
                <a:spcPts val="1000"/>
              </a:spcBef>
              <a:defRPr sz="1200"/>
            </a:lvl4pPr>
            <a:lvl5pPr marL="1828754" indent="-182875">
              <a:spcBef>
                <a:spcPts val="1000"/>
              </a:spcBef>
              <a:defRPr sz="1200"/>
            </a:lvl5pPr>
            <a:lvl6pPr marL="2285943" indent="-182875">
              <a:spcBef>
                <a:spcPts val="1000"/>
              </a:spcBef>
              <a:defRPr sz="1100"/>
            </a:lvl6pPr>
            <a:lvl7pPr marL="2743131" indent="-182875">
              <a:spcBef>
                <a:spcPts val="1000"/>
              </a:spcBef>
              <a:defRPr sz="1100"/>
            </a:lvl7pPr>
            <a:lvl8pPr marL="3200320" indent="-182875">
              <a:spcBef>
                <a:spcPts val="1000"/>
              </a:spcBef>
              <a:defRPr sz="1100"/>
            </a:lvl8pPr>
            <a:lvl9pPr marL="3657509" indent="-182875">
              <a:spcBef>
                <a:spcPts val="1000"/>
              </a:spcBef>
              <a:defRPr sz="11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32" name="Content Placeholder 8"/>
          <p:cNvSpPr>
            <a:spLocks noGrp="1"/>
          </p:cNvSpPr>
          <p:nvPr>
            <p:ph sz="quarter" idx="25"/>
          </p:nvPr>
        </p:nvSpPr>
        <p:spPr>
          <a:xfrm>
            <a:off x="7086600" y="1310645"/>
            <a:ext cx="1828800" cy="3312989"/>
          </a:xfrm>
          <a:prstGeom prst="rect">
            <a:avLst/>
          </a:prstGeom>
        </p:spPr>
        <p:txBody>
          <a:bodyPr vert="horz"/>
          <a:lstStyle>
            <a:lvl1pPr marL="233357" indent="-233357">
              <a:spcAft>
                <a:spcPts val="1000"/>
              </a:spcAft>
              <a:defRPr sz="1600" baseline="0"/>
            </a:lvl1pPr>
            <a:lvl2pPr marL="640064" indent="-274313">
              <a:spcBef>
                <a:spcPts val="1000"/>
              </a:spcBef>
              <a:spcAft>
                <a:spcPts val="1000"/>
              </a:spcAft>
              <a:defRPr sz="1400"/>
            </a:lvl2pPr>
            <a:lvl3pPr marL="1005815">
              <a:spcBef>
                <a:spcPts val="1000"/>
              </a:spcBef>
              <a:spcAft>
                <a:spcPts val="1000"/>
              </a:spcAft>
              <a:defRPr sz="1200"/>
            </a:lvl3pPr>
            <a:lvl4pPr marL="1371566">
              <a:spcBef>
                <a:spcPts val="1000"/>
              </a:spcBef>
              <a:defRPr sz="1200"/>
            </a:lvl4pPr>
            <a:lvl5pPr marL="1828754" indent="-182875">
              <a:spcBef>
                <a:spcPts val="1000"/>
              </a:spcBef>
              <a:defRPr sz="1200"/>
            </a:lvl5pPr>
            <a:lvl6pPr marL="2285943" indent="-182875">
              <a:spcBef>
                <a:spcPts val="1000"/>
              </a:spcBef>
              <a:defRPr sz="1100"/>
            </a:lvl6pPr>
            <a:lvl7pPr marL="2743131" indent="-182875">
              <a:spcBef>
                <a:spcPts val="1000"/>
              </a:spcBef>
              <a:defRPr sz="1100"/>
            </a:lvl7pPr>
            <a:lvl8pPr marL="3200320" indent="-182875">
              <a:spcBef>
                <a:spcPts val="1000"/>
              </a:spcBef>
              <a:defRPr sz="1100"/>
            </a:lvl8pPr>
            <a:lvl9pPr marL="3657509" indent="-182875">
              <a:spcBef>
                <a:spcPts val="1000"/>
              </a:spcBef>
              <a:defRPr sz="11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463239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 userDrawn="1"/>
        </p:nvSpPr>
        <p:spPr>
          <a:xfrm>
            <a:off x="162893" y="972353"/>
            <a:ext cx="1940967" cy="291145"/>
          </a:xfrm>
          <a:custGeom>
            <a:avLst/>
            <a:gdLst>
              <a:gd name="connsiteX0" fmla="*/ 0 w 1940967"/>
              <a:gd name="connsiteY0" fmla="*/ 0 h 388193"/>
              <a:gd name="connsiteX1" fmla="*/ 1940967 w 1940967"/>
              <a:gd name="connsiteY1" fmla="*/ 0 h 388193"/>
              <a:gd name="connsiteX2" fmla="*/ 1940967 w 1940967"/>
              <a:gd name="connsiteY2" fmla="*/ 388193 h 388193"/>
              <a:gd name="connsiteX3" fmla="*/ 0 w 1940967"/>
              <a:gd name="connsiteY3" fmla="*/ 388193 h 388193"/>
              <a:gd name="connsiteX4" fmla="*/ 0 w 1940967"/>
              <a:gd name="connsiteY4" fmla="*/ 0 h 3881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40967" h="388193">
                <a:moveTo>
                  <a:pt x="0" y="0"/>
                </a:moveTo>
                <a:lnTo>
                  <a:pt x="1940967" y="0"/>
                </a:lnTo>
                <a:lnTo>
                  <a:pt x="1940967" y="388193"/>
                </a:lnTo>
                <a:lnTo>
                  <a:pt x="0" y="388193"/>
                </a:lnTo>
                <a:lnTo>
                  <a:pt x="0" y="0"/>
                </a:lnTo>
                <a:close/>
              </a:path>
            </a:pathLst>
          </a:custGeom>
          <a:solidFill>
            <a:srgbClr val="70C82F"/>
          </a:solidFill>
          <a:ln>
            <a:solidFill>
              <a:srgbClr val="83C937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0640" tIns="40640" rIns="40640" bIns="40640" numCol="1" spcCol="1270" anchor="ctr" anchorCtr="0">
            <a:noAutofit/>
          </a:bodyPr>
          <a:lstStyle/>
          <a:p>
            <a:pPr lvl="0" algn="ctr" defTabSz="711182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600" kern="1200" dirty="0"/>
          </a:p>
        </p:txBody>
      </p:sp>
      <p:sp>
        <p:nvSpPr>
          <p:cNvPr id="9" name="Straight Connector 8"/>
          <p:cNvSpPr/>
          <p:nvPr userDrawn="1"/>
        </p:nvSpPr>
        <p:spPr>
          <a:xfrm>
            <a:off x="2436219" y="1256900"/>
            <a:ext cx="0" cy="3181027"/>
          </a:xfrm>
          <a:prstGeom prst="line">
            <a:avLst/>
          </a:prstGeom>
          <a:solidFill>
            <a:srgbClr val="83C937"/>
          </a:solidFill>
          <a:ln>
            <a:solidFill>
              <a:srgbClr val="70C82F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2" name="Freeform 11"/>
          <p:cNvSpPr/>
          <p:nvPr userDrawn="1"/>
        </p:nvSpPr>
        <p:spPr>
          <a:xfrm>
            <a:off x="2436223" y="965759"/>
            <a:ext cx="1940967" cy="291145"/>
          </a:xfrm>
          <a:custGeom>
            <a:avLst/>
            <a:gdLst>
              <a:gd name="connsiteX0" fmla="*/ 0 w 1940967"/>
              <a:gd name="connsiteY0" fmla="*/ 0 h 388193"/>
              <a:gd name="connsiteX1" fmla="*/ 1940967 w 1940967"/>
              <a:gd name="connsiteY1" fmla="*/ 0 h 388193"/>
              <a:gd name="connsiteX2" fmla="*/ 1940967 w 1940967"/>
              <a:gd name="connsiteY2" fmla="*/ 388193 h 388193"/>
              <a:gd name="connsiteX3" fmla="*/ 0 w 1940967"/>
              <a:gd name="connsiteY3" fmla="*/ 388193 h 388193"/>
              <a:gd name="connsiteX4" fmla="*/ 0 w 1940967"/>
              <a:gd name="connsiteY4" fmla="*/ 0 h 3881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40967" h="388193">
                <a:moveTo>
                  <a:pt x="0" y="0"/>
                </a:moveTo>
                <a:lnTo>
                  <a:pt x="1940967" y="0"/>
                </a:lnTo>
                <a:lnTo>
                  <a:pt x="1940967" y="388193"/>
                </a:lnTo>
                <a:lnTo>
                  <a:pt x="0" y="388193"/>
                </a:lnTo>
                <a:lnTo>
                  <a:pt x="0" y="0"/>
                </a:lnTo>
                <a:close/>
              </a:path>
            </a:pathLst>
          </a:custGeom>
          <a:solidFill>
            <a:srgbClr val="70C82F"/>
          </a:solidFill>
          <a:ln>
            <a:solidFill>
              <a:srgbClr val="83C937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0640" tIns="40640" rIns="40640" bIns="40640" numCol="1" spcCol="1270" anchor="ctr" anchorCtr="0">
            <a:noAutofit/>
          </a:bodyPr>
          <a:lstStyle/>
          <a:p>
            <a:pPr lvl="0" algn="ctr" defTabSz="711182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600" kern="1200" dirty="0"/>
          </a:p>
        </p:txBody>
      </p:sp>
      <p:sp>
        <p:nvSpPr>
          <p:cNvPr id="13" name="Straight Connector 12"/>
          <p:cNvSpPr/>
          <p:nvPr userDrawn="1"/>
        </p:nvSpPr>
        <p:spPr>
          <a:xfrm>
            <a:off x="4709560" y="1256900"/>
            <a:ext cx="0" cy="3181027"/>
          </a:xfrm>
          <a:prstGeom prst="line">
            <a:avLst/>
          </a:prstGeom>
          <a:solidFill>
            <a:srgbClr val="83C937"/>
          </a:solidFill>
          <a:ln>
            <a:solidFill>
              <a:srgbClr val="70C82F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6" name="Freeform 15"/>
          <p:cNvSpPr/>
          <p:nvPr userDrawn="1"/>
        </p:nvSpPr>
        <p:spPr>
          <a:xfrm>
            <a:off x="4709573" y="965759"/>
            <a:ext cx="1940967" cy="291145"/>
          </a:xfrm>
          <a:custGeom>
            <a:avLst/>
            <a:gdLst>
              <a:gd name="connsiteX0" fmla="*/ 0 w 1940967"/>
              <a:gd name="connsiteY0" fmla="*/ 0 h 388193"/>
              <a:gd name="connsiteX1" fmla="*/ 1940967 w 1940967"/>
              <a:gd name="connsiteY1" fmla="*/ 0 h 388193"/>
              <a:gd name="connsiteX2" fmla="*/ 1940967 w 1940967"/>
              <a:gd name="connsiteY2" fmla="*/ 388193 h 388193"/>
              <a:gd name="connsiteX3" fmla="*/ 0 w 1940967"/>
              <a:gd name="connsiteY3" fmla="*/ 388193 h 388193"/>
              <a:gd name="connsiteX4" fmla="*/ 0 w 1940967"/>
              <a:gd name="connsiteY4" fmla="*/ 0 h 3881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40967" h="388193">
                <a:moveTo>
                  <a:pt x="0" y="0"/>
                </a:moveTo>
                <a:lnTo>
                  <a:pt x="1940967" y="0"/>
                </a:lnTo>
                <a:lnTo>
                  <a:pt x="1940967" y="388193"/>
                </a:lnTo>
                <a:lnTo>
                  <a:pt x="0" y="388193"/>
                </a:lnTo>
                <a:lnTo>
                  <a:pt x="0" y="0"/>
                </a:lnTo>
                <a:close/>
              </a:path>
            </a:pathLst>
          </a:custGeom>
          <a:solidFill>
            <a:srgbClr val="70C82F"/>
          </a:solidFill>
          <a:ln>
            <a:solidFill>
              <a:srgbClr val="83C937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0640" tIns="40640" rIns="40640" bIns="40640" numCol="1" spcCol="1270" anchor="ctr" anchorCtr="0">
            <a:noAutofit/>
          </a:bodyPr>
          <a:lstStyle/>
          <a:p>
            <a:pPr lvl="0" algn="ctr" defTabSz="711182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600" kern="1200" dirty="0"/>
          </a:p>
        </p:txBody>
      </p:sp>
      <p:sp>
        <p:nvSpPr>
          <p:cNvPr id="17" name="Straight Connector 16"/>
          <p:cNvSpPr/>
          <p:nvPr userDrawn="1"/>
        </p:nvSpPr>
        <p:spPr>
          <a:xfrm>
            <a:off x="6982900" y="1256900"/>
            <a:ext cx="0" cy="3181027"/>
          </a:xfrm>
          <a:prstGeom prst="line">
            <a:avLst/>
          </a:prstGeom>
          <a:solidFill>
            <a:srgbClr val="83C937"/>
          </a:solidFill>
          <a:ln>
            <a:solidFill>
              <a:srgbClr val="70C82F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0" name="Freeform 19"/>
          <p:cNvSpPr/>
          <p:nvPr userDrawn="1"/>
        </p:nvSpPr>
        <p:spPr>
          <a:xfrm>
            <a:off x="6982913" y="965759"/>
            <a:ext cx="1940967" cy="291145"/>
          </a:xfrm>
          <a:custGeom>
            <a:avLst/>
            <a:gdLst>
              <a:gd name="connsiteX0" fmla="*/ 0 w 1940967"/>
              <a:gd name="connsiteY0" fmla="*/ 0 h 388193"/>
              <a:gd name="connsiteX1" fmla="*/ 1940967 w 1940967"/>
              <a:gd name="connsiteY1" fmla="*/ 0 h 388193"/>
              <a:gd name="connsiteX2" fmla="*/ 1940967 w 1940967"/>
              <a:gd name="connsiteY2" fmla="*/ 388193 h 388193"/>
              <a:gd name="connsiteX3" fmla="*/ 0 w 1940967"/>
              <a:gd name="connsiteY3" fmla="*/ 388193 h 388193"/>
              <a:gd name="connsiteX4" fmla="*/ 0 w 1940967"/>
              <a:gd name="connsiteY4" fmla="*/ 0 h 3881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40967" h="388193">
                <a:moveTo>
                  <a:pt x="0" y="0"/>
                </a:moveTo>
                <a:lnTo>
                  <a:pt x="1940967" y="0"/>
                </a:lnTo>
                <a:lnTo>
                  <a:pt x="1940967" y="388193"/>
                </a:lnTo>
                <a:lnTo>
                  <a:pt x="0" y="388193"/>
                </a:lnTo>
                <a:lnTo>
                  <a:pt x="0" y="0"/>
                </a:lnTo>
                <a:close/>
              </a:path>
            </a:pathLst>
          </a:custGeom>
          <a:solidFill>
            <a:srgbClr val="70C82F"/>
          </a:solidFill>
          <a:ln>
            <a:solidFill>
              <a:srgbClr val="83C937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0640" tIns="40640" rIns="40640" bIns="40640" numCol="1" spcCol="1270" anchor="ctr" anchorCtr="0">
            <a:noAutofit/>
          </a:bodyPr>
          <a:lstStyle/>
          <a:p>
            <a:pPr lvl="0" algn="ctr" defTabSz="711182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600" kern="1200" dirty="0"/>
          </a:p>
        </p:txBody>
      </p:sp>
      <p:sp>
        <p:nvSpPr>
          <p:cNvPr id="21" name="Straight Connector 20"/>
          <p:cNvSpPr/>
          <p:nvPr userDrawn="1"/>
        </p:nvSpPr>
        <p:spPr>
          <a:xfrm>
            <a:off x="162879" y="1256900"/>
            <a:ext cx="0" cy="3181027"/>
          </a:xfrm>
          <a:prstGeom prst="line">
            <a:avLst/>
          </a:prstGeom>
          <a:solidFill>
            <a:srgbClr val="83C937"/>
          </a:solidFill>
          <a:ln>
            <a:solidFill>
              <a:srgbClr val="70C82F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2" name="Title 1"/>
          <p:cNvSpPr>
            <a:spLocks noGrp="1"/>
          </p:cNvSpPr>
          <p:nvPr>
            <p:ph type="title" hasCustomPrompt="1"/>
          </p:nvPr>
        </p:nvSpPr>
        <p:spPr>
          <a:xfrm>
            <a:off x="152400" y="102870"/>
            <a:ext cx="8763000" cy="457200"/>
          </a:xfrm>
          <a:prstGeom prst="rect">
            <a:avLst/>
          </a:prstGeom>
        </p:spPr>
        <p:txBody>
          <a:bodyPr vert="horz"/>
          <a:lstStyle>
            <a:lvl1pPr>
              <a:defRPr sz="2800" cap="all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Add Title</a:t>
            </a:r>
            <a:endParaRPr lang="en-US" dirty="0"/>
          </a:p>
        </p:txBody>
      </p:sp>
      <p:sp>
        <p:nvSpPr>
          <p:cNvPr id="23" name="Picture Placeholder 5"/>
          <p:cNvSpPr>
            <a:spLocks noGrp="1"/>
          </p:cNvSpPr>
          <p:nvPr>
            <p:ph type="pic" sz="quarter" idx="13" hasCustomPrompt="1"/>
          </p:nvPr>
        </p:nvSpPr>
        <p:spPr>
          <a:xfrm>
            <a:off x="282399" y="1357440"/>
            <a:ext cx="1815055" cy="1179137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baseline="0"/>
            </a:lvl1pPr>
          </a:lstStyle>
          <a:p>
            <a:r>
              <a:rPr lang="en-US" dirty="0" smtClean="0"/>
              <a:t>Click icon to add photo. </a:t>
            </a:r>
            <a:endParaRPr lang="en-US" dirty="0"/>
          </a:p>
        </p:txBody>
      </p:sp>
      <p:sp>
        <p:nvSpPr>
          <p:cNvPr id="25" name="Picture Placeholder 5"/>
          <p:cNvSpPr>
            <a:spLocks noGrp="1"/>
          </p:cNvSpPr>
          <p:nvPr>
            <p:ph type="pic" sz="quarter" idx="14" hasCustomPrompt="1"/>
          </p:nvPr>
        </p:nvSpPr>
        <p:spPr>
          <a:xfrm>
            <a:off x="2562146" y="1344248"/>
            <a:ext cx="1815055" cy="1179137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baseline="0"/>
            </a:lvl1pPr>
          </a:lstStyle>
          <a:p>
            <a:r>
              <a:rPr lang="en-US" dirty="0" smtClean="0"/>
              <a:t>Click icon to add photo. </a:t>
            </a:r>
            <a:endParaRPr lang="en-US" dirty="0"/>
          </a:p>
        </p:txBody>
      </p:sp>
      <p:sp>
        <p:nvSpPr>
          <p:cNvPr id="26" name="Picture Placeholder 5"/>
          <p:cNvSpPr>
            <a:spLocks noGrp="1"/>
          </p:cNvSpPr>
          <p:nvPr>
            <p:ph type="pic" sz="quarter" idx="15" hasCustomPrompt="1"/>
          </p:nvPr>
        </p:nvSpPr>
        <p:spPr>
          <a:xfrm>
            <a:off x="4835429" y="1344248"/>
            <a:ext cx="1815055" cy="1179137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baseline="0"/>
            </a:lvl1pPr>
          </a:lstStyle>
          <a:p>
            <a:r>
              <a:rPr lang="en-US" dirty="0" smtClean="0"/>
              <a:t>Click icon to add photo. </a:t>
            </a:r>
            <a:endParaRPr lang="en-US" dirty="0"/>
          </a:p>
        </p:txBody>
      </p:sp>
      <p:sp>
        <p:nvSpPr>
          <p:cNvPr id="27" name="Picture Placeholder 5"/>
          <p:cNvSpPr>
            <a:spLocks noGrp="1"/>
          </p:cNvSpPr>
          <p:nvPr>
            <p:ph type="pic" sz="quarter" idx="16" hasCustomPrompt="1"/>
          </p:nvPr>
        </p:nvSpPr>
        <p:spPr>
          <a:xfrm>
            <a:off x="7115181" y="1331056"/>
            <a:ext cx="1815055" cy="1179137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baseline="0"/>
            </a:lvl1pPr>
          </a:lstStyle>
          <a:p>
            <a:r>
              <a:rPr lang="en-US" dirty="0" smtClean="0"/>
              <a:t>Click icon to add photo. </a:t>
            </a:r>
            <a:endParaRPr lang="en-US" dirty="0"/>
          </a:p>
        </p:txBody>
      </p:sp>
      <p:sp>
        <p:nvSpPr>
          <p:cNvPr id="28" name="Text Placeholder 20"/>
          <p:cNvSpPr>
            <a:spLocks noGrp="1"/>
          </p:cNvSpPr>
          <p:nvPr>
            <p:ph type="body" sz="quarter" idx="17" hasCustomPrompt="1"/>
          </p:nvPr>
        </p:nvSpPr>
        <p:spPr>
          <a:xfrm>
            <a:off x="233632" y="992123"/>
            <a:ext cx="1797403" cy="253416"/>
          </a:xfrm>
          <a:prstGeom prst="rect">
            <a:avLst/>
          </a:prstGeom>
        </p:spPr>
        <p:txBody>
          <a:bodyPr vert="horz" anchor="ctr"/>
          <a:lstStyle>
            <a:lvl1pPr marL="0" indent="0">
              <a:buFontTx/>
              <a:buNone/>
              <a:defRPr sz="1800" b="1" i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Sub</a:t>
            </a:r>
            <a:endParaRPr lang="en-US" dirty="0"/>
          </a:p>
        </p:txBody>
      </p:sp>
      <p:sp>
        <p:nvSpPr>
          <p:cNvPr id="29" name="Text Placeholder 20"/>
          <p:cNvSpPr>
            <a:spLocks noGrp="1"/>
          </p:cNvSpPr>
          <p:nvPr>
            <p:ph type="body" sz="quarter" idx="18" hasCustomPrompt="1"/>
          </p:nvPr>
        </p:nvSpPr>
        <p:spPr>
          <a:xfrm>
            <a:off x="2508015" y="991205"/>
            <a:ext cx="1797403" cy="253416"/>
          </a:xfrm>
          <a:prstGeom prst="rect">
            <a:avLst/>
          </a:prstGeom>
        </p:spPr>
        <p:txBody>
          <a:bodyPr vert="horz" anchor="ctr"/>
          <a:lstStyle>
            <a:lvl1pPr marL="0" indent="0">
              <a:buFontTx/>
              <a:buNone/>
              <a:defRPr sz="1800" b="1" i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Sub</a:t>
            </a:r>
            <a:endParaRPr lang="en-US" dirty="0"/>
          </a:p>
        </p:txBody>
      </p:sp>
      <p:sp>
        <p:nvSpPr>
          <p:cNvPr id="30" name="Text Placeholder 20"/>
          <p:cNvSpPr>
            <a:spLocks noGrp="1"/>
          </p:cNvSpPr>
          <p:nvPr>
            <p:ph type="body" sz="quarter" idx="19" hasCustomPrompt="1"/>
          </p:nvPr>
        </p:nvSpPr>
        <p:spPr>
          <a:xfrm>
            <a:off x="4797897" y="991206"/>
            <a:ext cx="1797403" cy="253416"/>
          </a:xfrm>
          <a:prstGeom prst="rect">
            <a:avLst/>
          </a:prstGeom>
        </p:spPr>
        <p:txBody>
          <a:bodyPr vert="horz" anchor="ctr"/>
          <a:lstStyle>
            <a:lvl1pPr marL="0" indent="0">
              <a:buFontTx/>
              <a:buNone/>
              <a:defRPr sz="1800" b="1" i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Sub</a:t>
            </a:r>
            <a:endParaRPr lang="en-US" dirty="0"/>
          </a:p>
        </p:txBody>
      </p:sp>
      <p:sp>
        <p:nvSpPr>
          <p:cNvPr id="31" name="Text Placeholder 20"/>
          <p:cNvSpPr>
            <a:spLocks noGrp="1"/>
          </p:cNvSpPr>
          <p:nvPr>
            <p:ph type="body" sz="quarter" idx="20" hasCustomPrompt="1"/>
          </p:nvPr>
        </p:nvSpPr>
        <p:spPr>
          <a:xfrm>
            <a:off x="7072280" y="990288"/>
            <a:ext cx="1797403" cy="253416"/>
          </a:xfrm>
          <a:prstGeom prst="rect">
            <a:avLst/>
          </a:prstGeom>
        </p:spPr>
        <p:txBody>
          <a:bodyPr vert="horz" anchor="ctr"/>
          <a:lstStyle>
            <a:lvl1pPr marL="0" indent="0">
              <a:buFontTx/>
              <a:buNone/>
              <a:defRPr sz="1800" b="1" i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Sub</a:t>
            </a:r>
            <a:endParaRPr lang="en-US" dirty="0"/>
          </a:p>
        </p:txBody>
      </p:sp>
      <p:sp>
        <p:nvSpPr>
          <p:cNvPr id="32" name="Text Placeholder 6"/>
          <p:cNvSpPr>
            <a:spLocks noGrp="1"/>
          </p:cNvSpPr>
          <p:nvPr>
            <p:ph type="body" sz="quarter" idx="21" hasCustomPrompt="1"/>
          </p:nvPr>
        </p:nvSpPr>
        <p:spPr>
          <a:xfrm>
            <a:off x="298936" y="2601917"/>
            <a:ext cx="1804910" cy="1836013"/>
          </a:xfrm>
          <a:prstGeom prst="rect">
            <a:avLst/>
          </a:prstGeom>
        </p:spPr>
        <p:txBody>
          <a:bodyPr/>
          <a:lstStyle>
            <a:lvl1pPr marL="0" indent="-182875">
              <a:spcAft>
                <a:spcPts val="1000"/>
              </a:spcAft>
              <a:defRPr/>
            </a:lvl1pPr>
            <a:lvl2pPr marL="457189" indent="-173034">
              <a:spcBef>
                <a:spcPts val="1000"/>
              </a:spcBef>
              <a:spcAft>
                <a:spcPts val="1000"/>
              </a:spcAft>
              <a:defRPr sz="1400"/>
            </a:lvl2pPr>
            <a:lvl3pPr marL="741344" indent="-111123">
              <a:spcBef>
                <a:spcPts val="1000"/>
              </a:spcBef>
              <a:spcAft>
                <a:spcPts val="1000"/>
              </a:spcAft>
              <a:defRPr sz="1200"/>
            </a:lvl3pPr>
          </a:lstStyle>
          <a:p>
            <a:pPr lvl="0"/>
            <a:r>
              <a:rPr lang="en-US" dirty="0" smtClean="0"/>
              <a:t>Bullet</a:t>
            </a:r>
          </a:p>
          <a:p>
            <a:pPr lvl="1"/>
            <a:r>
              <a:rPr lang="en-US" dirty="0" smtClean="0"/>
              <a:t>Bullet</a:t>
            </a:r>
          </a:p>
          <a:p>
            <a:pPr lvl="2"/>
            <a:r>
              <a:rPr lang="en-US" dirty="0" smtClean="0"/>
              <a:t>Bullet</a:t>
            </a:r>
          </a:p>
        </p:txBody>
      </p:sp>
      <p:sp>
        <p:nvSpPr>
          <p:cNvPr id="38" name="Text Placeholder 6"/>
          <p:cNvSpPr>
            <a:spLocks noGrp="1"/>
          </p:cNvSpPr>
          <p:nvPr>
            <p:ph type="body" sz="quarter" idx="22" hasCustomPrompt="1"/>
          </p:nvPr>
        </p:nvSpPr>
        <p:spPr>
          <a:xfrm>
            <a:off x="2572276" y="2601917"/>
            <a:ext cx="1804910" cy="1836013"/>
          </a:xfrm>
          <a:prstGeom prst="rect">
            <a:avLst/>
          </a:prstGeom>
        </p:spPr>
        <p:txBody>
          <a:bodyPr/>
          <a:lstStyle>
            <a:lvl1pPr marL="0" indent="-182875">
              <a:spcAft>
                <a:spcPts val="1000"/>
              </a:spcAft>
              <a:defRPr/>
            </a:lvl1pPr>
            <a:lvl2pPr marL="457189" indent="-173034">
              <a:spcAft>
                <a:spcPts val="1000"/>
              </a:spcAft>
              <a:defRPr sz="1400"/>
            </a:lvl2pPr>
            <a:lvl3pPr marL="741344" indent="-111123">
              <a:spcAft>
                <a:spcPts val="1000"/>
              </a:spcAft>
              <a:tabLst/>
              <a:defRPr sz="1200"/>
            </a:lvl3pPr>
          </a:lstStyle>
          <a:p>
            <a:pPr lvl="0"/>
            <a:r>
              <a:rPr lang="en-US" dirty="0" smtClean="0"/>
              <a:t>Bullet</a:t>
            </a:r>
          </a:p>
          <a:p>
            <a:pPr lvl="1"/>
            <a:r>
              <a:rPr lang="en-US" dirty="0" smtClean="0"/>
              <a:t>Bullet</a:t>
            </a:r>
          </a:p>
          <a:p>
            <a:pPr lvl="2"/>
            <a:r>
              <a:rPr lang="en-US" dirty="0" smtClean="0"/>
              <a:t>Bullet</a:t>
            </a:r>
          </a:p>
        </p:txBody>
      </p:sp>
      <p:sp>
        <p:nvSpPr>
          <p:cNvPr id="33" name="Text Placeholder 6"/>
          <p:cNvSpPr>
            <a:spLocks noGrp="1"/>
          </p:cNvSpPr>
          <p:nvPr>
            <p:ph type="body" sz="quarter" idx="23" hasCustomPrompt="1"/>
          </p:nvPr>
        </p:nvSpPr>
        <p:spPr>
          <a:xfrm>
            <a:off x="4845619" y="2601917"/>
            <a:ext cx="1804910" cy="1836013"/>
          </a:xfrm>
          <a:prstGeom prst="rect">
            <a:avLst/>
          </a:prstGeom>
        </p:spPr>
        <p:txBody>
          <a:bodyPr/>
          <a:lstStyle>
            <a:lvl1pPr marL="0" indent="-182875">
              <a:spcAft>
                <a:spcPts val="1000"/>
              </a:spcAft>
              <a:defRPr/>
            </a:lvl1pPr>
            <a:lvl2pPr marL="457189" indent="-173034">
              <a:spcAft>
                <a:spcPts val="1000"/>
              </a:spcAft>
              <a:defRPr sz="1400"/>
            </a:lvl2pPr>
            <a:lvl3pPr marL="741344" indent="-111123">
              <a:spcAft>
                <a:spcPts val="1000"/>
              </a:spcAft>
              <a:defRPr sz="1200"/>
            </a:lvl3pPr>
          </a:lstStyle>
          <a:p>
            <a:pPr lvl="0"/>
            <a:r>
              <a:rPr lang="en-US" dirty="0" smtClean="0"/>
              <a:t>Bullet</a:t>
            </a:r>
          </a:p>
          <a:p>
            <a:pPr lvl="1"/>
            <a:r>
              <a:rPr lang="en-US" dirty="0" smtClean="0"/>
              <a:t>Bullet</a:t>
            </a:r>
          </a:p>
          <a:p>
            <a:pPr lvl="2"/>
            <a:r>
              <a:rPr lang="en-US" dirty="0" smtClean="0"/>
              <a:t>Bullet</a:t>
            </a:r>
          </a:p>
        </p:txBody>
      </p:sp>
      <p:sp>
        <p:nvSpPr>
          <p:cNvPr id="34" name="Text Placeholder 6"/>
          <p:cNvSpPr>
            <a:spLocks noGrp="1"/>
          </p:cNvSpPr>
          <p:nvPr>
            <p:ph type="body" sz="quarter" idx="24" hasCustomPrompt="1"/>
          </p:nvPr>
        </p:nvSpPr>
        <p:spPr>
          <a:xfrm>
            <a:off x="7118959" y="2601917"/>
            <a:ext cx="1804910" cy="1836013"/>
          </a:xfrm>
          <a:prstGeom prst="rect">
            <a:avLst/>
          </a:prstGeom>
        </p:spPr>
        <p:txBody>
          <a:bodyPr/>
          <a:lstStyle>
            <a:lvl1pPr marL="0" indent="-182875">
              <a:spcAft>
                <a:spcPts val="1000"/>
              </a:spcAft>
              <a:defRPr/>
            </a:lvl1pPr>
            <a:lvl2pPr marL="457189" indent="-173034">
              <a:spcAft>
                <a:spcPts val="1000"/>
              </a:spcAft>
              <a:defRPr sz="1400"/>
            </a:lvl2pPr>
            <a:lvl3pPr marL="741344" indent="-111123">
              <a:spcAft>
                <a:spcPts val="1000"/>
              </a:spcAft>
              <a:tabLst/>
              <a:defRPr sz="1200"/>
            </a:lvl3pPr>
          </a:lstStyle>
          <a:p>
            <a:pPr lvl="0"/>
            <a:r>
              <a:rPr lang="en-US" dirty="0" smtClean="0"/>
              <a:t>Bullet</a:t>
            </a:r>
          </a:p>
          <a:p>
            <a:pPr lvl="1"/>
            <a:r>
              <a:rPr lang="en-US" dirty="0" smtClean="0"/>
              <a:t>Bullet</a:t>
            </a:r>
          </a:p>
          <a:p>
            <a:pPr lvl="2"/>
            <a:r>
              <a:rPr lang="en-US" dirty="0" smtClean="0"/>
              <a:t>Bullet</a:t>
            </a:r>
          </a:p>
        </p:txBody>
      </p:sp>
    </p:spTree>
    <p:extLst>
      <p:ext uri="{BB962C8B-B14F-4D97-AF65-F5344CB8AC3E}">
        <p14:creationId xmlns:p14="http://schemas.microsoft.com/office/powerpoint/2010/main" val="1356323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- Bronze Client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 userDrawn="1"/>
        </p:nvCxnSpPr>
        <p:spPr>
          <a:xfrm>
            <a:off x="4343400" y="1123950"/>
            <a:ext cx="0" cy="685800"/>
          </a:xfrm>
          <a:prstGeom prst="line">
            <a:avLst/>
          </a:prstGeom>
          <a:ln w="317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Picture Placeholder 6"/>
          <p:cNvSpPr>
            <a:spLocks noGrp="1"/>
          </p:cNvSpPr>
          <p:nvPr>
            <p:ph type="pic" sz="quarter" idx="12" hasCustomPrompt="1"/>
          </p:nvPr>
        </p:nvSpPr>
        <p:spPr>
          <a:xfrm>
            <a:off x="4572000" y="1123950"/>
            <a:ext cx="3581400" cy="68580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200" baseline="0"/>
            </a:lvl1pPr>
          </a:lstStyle>
          <a:p>
            <a:r>
              <a:rPr lang="en-US" dirty="0" smtClean="0"/>
              <a:t>Click icon to add client logo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2800350"/>
            <a:ext cx="5257800" cy="381000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 sz="240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Add Title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3196590"/>
            <a:ext cx="5257800" cy="381000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 sz="1400"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Add sub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9156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B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7"/>
            <a:ext cx="2362200" cy="2338118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/>
            </a:lvl1pPr>
          </a:lstStyle>
          <a:p>
            <a:r>
              <a:rPr lang="en-US" dirty="0" smtClean="0"/>
              <a:t>Click icon to add photo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304814" y="2647950"/>
            <a:ext cx="1738155" cy="1828800"/>
          </a:xfrm>
          <a:prstGeom prst="rect">
            <a:avLst/>
          </a:prstGeom>
        </p:spPr>
        <p:txBody>
          <a:bodyPr vert="horz"/>
          <a:lstStyle>
            <a:lvl1pPr marL="0" indent="0" algn="ctr">
              <a:buFontTx/>
              <a:buNone/>
              <a:defRPr b="1"/>
            </a:lvl1pPr>
          </a:lstStyle>
          <a:p>
            <a:pPr lvl="0"/>
            <a:r>
              <a:rPr lang="en-US" dirty="0" smtClean="0"/>
              <a:t>Add Title</a:t>
            </a:r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895600" y="895350"/>
            <a:ext cx="5791200" cy="381000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 sz="240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Add Title</a:t>
            </a:r>
            <a:endParaRPr lang="en-US" dirty="0"/>
          </a:p>
        </p:txBody>
      </p:sp>
      <p:sp>
        <p:nvSpPr>
          <p:cNvPr id="8" name="Content Placeholder 8"/>
          <p:cNvSpPr>
            <a:spLocks noGrp="1"/>
          </p:cNvSpPr>
          <p:nvPr>
            <p:ph sz="quarter" idx="19"/>
          </p:nvPr>
        </p:nvSpPr>
        <p:spPr>
          <a:xfrm>
            <a:off x="2463801" y="2682240"/>
            <a:ext cx="6314440" cy="1798320"/>
          </a:xfrm>
          <a:prstGeom prst="rect">
            <a:avLst/>
          </a:prstGeom>
        </p:spPr>
        <p:txBody>
          <a:bodyPr vert="horz"/>
          <a:lstStyle>
            <a:lvl1pPr marL="233357" indent="-233357">
              <a:spcAft>
                <a:spcPts val="1000"/>
              </a:spcAft>
              <a:defRPr sz="1800" baseline="0"/>
            </a:lvl1pPr>
            <a:lvl2pPr marL="640064" indent="-274313">
              <a:spcBef>
                <a:spcPts val="1000"/>
              </a:spcBef>
              <a:spcAft>
                <a:spcPts val="1000"/>
              </a:spcAft>
              <a:defRPr sz="1600"/>
            </a:lvl2pPr>
            <a:lvl3pPr marL="1005815">
              <a:spcBef>
                <a:spcPts val="1000"/>
              </a:spcBef>
              <a:spcAft>
                <a:spcPts val="1000"/>
              </a:spcAft>
              <a:defRPr sz="1400"/>
            </a:lvl3pPr>
            <a:lvl4pPr marL="1371566">
              <a:spcBef>
                <a:spcPts val="1000"/>
              </a:spcBef>
              <a:spcAft>
                <a:spcPts val="1000"/>
              </a:spcAft>
              <a:defRPr sz="1200"/>
            </a:lvl4pPr>
            <a:lvl5pPr marL="1828754" indent="-182875">
              <a:spcBef>
                <a:spcPts val="1000"/>
              </a:spcBef>
              <a:spcAft>
                <a:spcPts val="1000"/>
              </a:spcAft>
              <a:defRPr sz="1100"/>
            </a:lvl5pPr>
            <a:lvl6pPr marL="2285943" indent="-182875">
              <a:spcBef>
                <a:spcPts val="1000"/>
              </a:spcBef>
              <a:defRPr sz="1051"/>
            </a:lvl6pPr>
            <a:lvl7pPr marL="2743131" indent="-182875">
              <a:spcBef>
                <a:spcPts val="1000"/>
              </a:spcBef>
              <a:defRPr sz="1100"/>
            </a:lvl7pPr>
            <a:lvl8pPr marL="3200320" indent="-182875">
              <a:spcBef>
                <a:spcPts val="1000"/>
              </a:spcBef>
              <a:defRPr sz="1100"/>
            </a:lvl8pPr>
            <a:lvl9pPr marL="3657509" indent="-182875">
              <a:spcBef>
                <a:spcPts val="1000"/>
              </a:spcBef>
              <a:defRPr sz="11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67700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Photo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5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144000" cy="188595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baseline="0"/>
            </a:lvl1pPr>
          </a:lstStyle>
          <a:p>
            <a:r>
              <a:rPr lang="en-US" dirty="0" smtClean="0"/>
              <a:t>Click icon to add photo. See style guide for guidance on photo selection.</a:t>
            </a:r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476491" y="2171459"/>
            <a:ext cx="8273970" cy="381000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 sz="2400" cap="all" baseline="0">
                <a:solidFill>
                  <a:srgbClr val="987D40"/>
                </a:solidFill>
              </a:defRPr>
            </a:lvl1pPr>
          </a:lstStyle>
          <a:p>
            <a:pPr lvl="0"/>
            <a:r>
              <a:rPr lang="en-US" dirty="0" smtClean="0"/>
              <a:t>Add Title</a:t>
            </a:r>
            <a:endParaRPr lang="en-US" dirty="0"/>
          </a:p>
        </p:txBody>
      </p:sp>
      <p:sp>
        <p:nvSpPr>
          <p:cNvPr id="7" name="Content Placeholder 8"/>
          <p:cNvSpPr>
            <a:spLocks noGrp="1"/>
          </p:cNvSpPr>
          <p:nvPr>
            <p:ph sz="quarter" idx="19"/>
          </p:nvPr>
        </p:nvSpPr>
        <p:spPr>
          <a:xfrm>
            <a:off x="462282" y="2674620"/>
            <a:ext cx="8295640" cy="1798320"/>
          </a:xfrm>
          <a:prstGeom prst="rect">
            <a:avLst/>
          </a:prstGeom>
        </p:spPr>
        <p:txBody>
          <a:bodyPr vert="horz"/>
          <a:lstStyle>
            <a:lvl1pPr marL="233357" indent="-233357">
              <a:spcAft>
                <a:spcPts val="1000"/>
              </a:spcAft>
              <a:defRPr sz="1800" baseline="0"/>
            </a:lvl1pPr>
            <a:lvl2pPr marL="640064" indent="-274313">
              <a:spcBef>
                <a:spcPts val="1000"/>
              </a:spcBef>
              <a:spcAft>
                <a:spcPts val="1000"/>
              </a:spcAft>
              <a:defRPr sz="1600"/>
            </a:lvl2pPr>
            <a:lvl3pPr marL="1005815">
              <a:spcBef>
                <a:spcPts val="1000"/>
              </a:spcBef>
              <a:spcAft>
                <a:spcPts val="1000"/>
              </a:spcAft>
              <a:defRPr sz="1400"/>
            </a:lvl3pPr>
            <a:lvl4pPr marL="1371566">
              <a:spcBef>
                <a:spcPts val="1000"/>
              </a:spcBef>
              <a:spcAft>
                <a:spcPts val="1000"/>
              </a:spcAft>
              <a:defRPr sz="1200"/>
            </a:lvl4pPr>
            <a:lvl5pPr marL="1828754" indent="-182875">
              <a:spcBef>
                <a:spcPts val="1000"/>
              </a:spcBef>
              <a:spcAft>
                <a:spcPts val="1000"/>
              </a:spcAft>
              <a:defRPr sz="1100"/>
            </a:lvl5pPr>
            <a:lvl6pPr marL="2285943" indent="-182875">
              <a:spcBef>
                <a:spcPts val="1000"/>
              </a:spcBef>
              <a:defRPr sz="1051"/>
            </a:lvl6pPr>
            <a:lvl7pPr marL="2743131" indent="-182875">
              <a:spcBef>
                <a:spcPts val="1000"/>
              </a:spcBef>
              <a:defRPr sz="1100"/>
            </a:lvl7pPr>
            <a:lvl8pPr marL="3200320" indent="-182875">
              <a:spcBef>
                <a:spcPts val="1000"/>
              </a:spcBef>
              <a:defRPr sz="1100"/>
            </a:lvl8pPr>
            <a:lvl9pPr marL="3657509" indent="-182875">
              <a:spcBef>
                <a:spcPts val="1000"/>
              </a:spcBef>
              <a:defRPr sz="11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16739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- Bronz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505200" y="2038350"/>
            <a:ext cx="5257800" cy="381000"/>
          </a:xfrm>
          <a:prstGeom prst="rect">
            <a:avLst/>
          </a:prstGeom>
        </p:spPr>
        <p:txBody>
          <a:bodyPr vert="horz"/>
          <a:lstStyle>
            <a:lvl1pPr marL="0" indent="0" algn="r">
              <a:buNone/>
              <a:defRPr sz="240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Add Title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3505200" y="2495550"/>
            <a:ext cx="5257800" cy="381000"/>
          </a:xfrm>
          <a:prstGeom prst="rect">
            <a:avLst/>
          </a:prstGeom>
        </p:spPr>
        <p:txBody>
          <a:bodyPr vert="horz"/>
          <a:lstStyle>
            <a:lvl1pPr marL="0" indent="0" algn="r"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Add sub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4430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-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505200" y="2038350"/>
            <a:ext cx="5257800" cy="381000"/>
          </a:xfrm>
          <a:prstGeom prst="rect">
            <a:avLst/>
          </a:prstGeom>
        </p:spPr>
        <p:txBody>
          <a:bodyPr vert="horz"/>
          <a:lstStyle>
            <a:lvl1pPr marL="0" indent="0" algn="r">
              <a:buNone/>
              <a:defRPr sz="240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Add Title</a:t>
            </a:r>
            <a:endParaRPr lang="en-US" dirty="0"/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3505200" y="2495550"/>
            <a:ext cx="5257800" cy="381000"/>
          </a:xfrm>
          <a:prstGeom prst="rect">
            <a:avLst/>
          </a:prstGeom>
        </p:spPr>
        <p:txBody>
          <a:bodyPr vert="horz"/>
          <a:lstStyle>
            <a:lvl1pPr marL="0" indent="0" algn="r"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Add sub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2652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- Bronz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381000" y="2190750"/>
            <a:ext cx="8382000" cy="266700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36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This layout is for large statements.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4828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ment - Ren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381000" y="2190750"/>
            <a:ext cx="8382000" cy="266700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36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This layout is for large statements.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9810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vert="horz"/>
          <a:lstStyle>
            <a:lvl1pPr marL="0" marR="0" indent="0" algn="l" defTabSz="91437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 sz="1600"/>
            </a:lvl1pPr>
          </a:lstStyle>
          <a:p>
            <a:r>
              <a:rPr lang="en-US" dirty="0" smtClean="0"/>
              <a:t>For Dynamic Cover Slide Options, click icon to add photo. See style guide for guidance on photo selection.</a:t>
            </a:r>
          </a:p>
          <a:p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381000" y="2764045"/>
            <a:ext cx="8382000" cy="500102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3600" baseline="0">
                <a:solidFill>
                  <a:srgbClr val="987D40"/>
                </a:solidFill>
              </a:defRPr>
            </a:lvl1pPr>
          </a:lstStyle>
          <a:p>
            <a:pPr lvl="0"/>
            <a:r>
              <a:rPr lang="en-US" dirty="0" smtClean="0"/>
              <a:t>This layout is for large statements.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70638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- Bronz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715699" y="3519921"/>
            <a:ext cx="5337860" cy="673019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Presenter’s Name</a:t>
            </a:r>
          </a:p>
          <a:p>
            <a:pPr lvl="0"/>
            <a:r>
              <a:rPr lang="en-US" dirty="0" smtClean="0"/>
              <a:t>Presenter’s Title</a:t>
            </a:r>
          </a:p>
          <a:p>
            <a:pPr lvl="0"/>
            <a:r>
              <a:rPr lang="en-US" dirty="0" smtClean="0"/>
              <a:t>Email Address</a:t>
            </a:r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715699" y="3001750"/>
            <a:ext cx="5337860" cy="274851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Insert Closing Greeting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1337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-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715699" y="3519921"/>
            <a:ext cx="5337860" cy="673019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Presenter’s Name</a:t>
            </a:r>
          </a:p>
          <a:p>
            <a:pPr lvl="0"/>
            <a:r>
              <a:rPr lang="en-US" dirty="0" smtClean="0"/>
              <a:t>Presenter’s Title</a:t>
            </a:r>
          </a:p>
          <a:p>
            <a:pPr lvl="0"/>
            <a:r>
              <a:rPr lang="en-US" dirty="0" smtClean="0"/>
              <a:t>Email Address</a:t>
            </a:r>
            <a:endParaRPr lang="en-US" dirty="0"/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715699" y="3001750"/>
            <a:ext cx="5337860" cy="274851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Insert Closing Greeting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177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37833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- Phot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3754294"/>
            <a:ext cx="5257800" cy="381000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 sz="2400" cap="all" baseline="0">
                <a:solidFill>
                  <a:srgbClr val="987D40"/>
                </a:solidFill>
              </a:defRPr>
            </a:lvl1pPr>
          </a:lstStyle>
          <a:p>
            <a:pPr lvl="0"/>
            <a:r>
              <a:rPr lang="en-US" dirty="0" smtClean="0"/>
              <a:t>Add Title</a:t>
            </a:r>
            <a:endParaRPr lang="en-US" dirty="0"/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4150534"/>
            <a:ext cx="5257800" cy="381000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 sz="1400" baseline="0">
                <a:solidFill>
                  <a:srgbClr val="987D40"/>
                </a:solidFill>
              </a:defRPr>
            </a:lvl1pPr>
          </a:lstStyle>
          <a:p>
            <a:pPr lvl="0"/>
            <a:r>
              <a:rPr lang="en-US" dirty="0" smtClean="0"/>
              <a:t>Add sub title</a:t>
            </a:r>
            <a:endParaRPr lang="en-US" dirty="0"/>
          </a:p>
        </p:txBody>
      </p:sp>
      <p:sp>
        <p:nvSpPr>
          <p:cNvPr id="5" name="Picture Placeholder 5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144000" cy="226695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baseline="0"/>
            </a:lvl1pPr>
          </a:lstStyle>
          <a:p>
            <a:r>
              <a:rPr lang="en-US" dirty="0" smtClean="0"/>
              <a:t>For Dynamic Cover Slide Options, click icon to add photo. See style guide for guidance on photo selection.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2004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- Right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5" hasCustomPrompt="1"/>
          </p:nvPr>
        </p:nvSpPr>
        <p:spPr>
          <a:xfrm>
            <a:off x="4100704" y="590311"/>
            <a:ext cx="5043311" cy="4118852"/>
          </a:xfrm>
          <a:prstGeom prst="rect">
            <a:avLst/>
          </a:prstGeom>
        </p:spPr>
        <p:txBody>
          <a:bodyPr vert="horz"/>
          <a:lstStyle>
            <a:lvl1pPr marL="0" marR="0" indent="0" algn="l" defTabSz="91437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lvl1pPr>
          </a:lstStyle>
          <a:p>
            <a:r>
              <a:rPr lang="en-US" dirty="0" smtClean="0"/>
              <a:t>For Dynamic Cover Slide Options, click icon to add photo. See style guide for guidance on photo selection.</a:t>
            </a:r>
          </a:p>
          <a:p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213360" y="788670"/>
            <a:ext cx="3688080" cy="381000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Add Title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13360" y="1184910"/>
            <a:ext cx="3688080" cy="262890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 sz="1400"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Add sub title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152400" y="102870"/>
            <a:ext cx="8763000" cy="457200"/>
          </a:xfrm>
          <a:prstGeom prst="rect">
            <a:avLst/>
          </a:prstGeom>
        </p:spPr>
        <p:txBody>
          <a:bodyPr vert="horz"/>
          <a:lstStyle>
            <a:lvl1pPr>
              <a:defRPr sz="2800" cap="all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Add Title</a:t>
            </a:r>
            <a:endParaRPr lang="en-US" dirty="0"/>
          </a:p>
        </p:txBody>
      </p:sp>
      <p:sp>
        <p:nvSpPr>
          <p:cNvPr id="13" name="Footer Placeholder 13"/>
          <p:cNvSpPr>
            <a:spLocks noGrp="1"/>
          </p:cNvSpPr>
          <p:nvPr>
            <p:ph type="ftr" sz="quarter" idx="3"/>
          </p:nvPr>
        </p:nvSpPr>
        <p:spPr>
          <a:xfrm>
            <a:off x="5801362" y="4857757"/>
            <a:ext cx="2661920" cy="2346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en-US" sz="1000" dirty="0" smtClean="0">
                <a:solidFill>
                  <a:schemeClr val="tx1"/>
                </a:solidFill>
              </a:rPr>
              <a:t>© 2014 Urban Science           </a:t>
            </a:r>
            <a:r>
              <a:rPr lang="en-US" sz="1000" i="1" dirty="0" smtClean="0">
                <a:solidFill>
                  <a:schemeClr val="tx1"/>
                </a:solidFill>
              </a:rPr>
              <a:t>Confidential    </a:t>
            </a:r>
            <a:endParaRPr lang="en-US" sz="1000" i="1" dirty="0">
              <a:solidFill>
                <a:schemeClr val="tx1"/>
              </a:solidFill>
            </a:endParaRPr>
          </a:p>
        </p:txBody>
      </p:sp>
      <p:sp>
        <p:nvSpPr>
          <p:cNvPr id="14" name="Slide Number Placeholder 14"/>
          <p:cNvSpPr>
            <a:spLocks noGrp="1"/>
          </p:cNvSpPr>
          <p:nvPr>
            <p:ph type="sldNum" sz="quarter" idx="4"/>
          </p:nvPr>
        </p:nvSpPr>
        <p:spPr>
          <a:xfrm>
            <a:off x="8458200" y="4857762"/>
            <a:ext cx="609600" cy="2286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C2051B93-22C0-3447-9316-E33D9974177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Content Placeholder 8"/>
          <p:cNvSpPr>
            <a:spLocks noGrp="1"/>
          </p:cNvSpPr>
          <p:nvPr>
            <p:ph sz="quarter" idx="20"/>
          </p:nvPr>
        </p:nvSpPr>
        <p:spPr>
          <a:xfrm>
            <a:off x="182880" y="1600200"/>
            <a:ext cx="3718560" cy="2933700"/>
          </a:xfrm>
          <a:prstGeom prst="rect">
            <a:avLst/>
          </a:prstGeom>
        </p:spPr>
        <p:txBody>
          <a:bodyPr vert="horz"/>
          <a:lstStyle>
            <a:lvl1pPr marL="182875" indent="-182875">
              <a:spcAft>
                <a:spcPts val="1000"/>
              </a:spcAft>
              <a:defRPr sz="1800">
                <a:solidFill>
                  <a:schemeClr val="bg1"/>
                </a:solidFill>
              </a:defRPr>
            </a:lvl1pPr>
            <a:lvl2pPr marL="517512" indent="-233357">
              <a:spcBef>
                <a:spcPts val="1000"/>
              </a:spcBef>
              <a:spcAft>
                <a:spcPts val="1000"/>
              </a:spcAft>
              <a:defRPr>
                <a:solidFill>
                  <a:schemeClr val="bg1"/>
                </a:solidFill>
              </a:defRPr>
            </a:lvl2pPr>
            <a:lvl3pPr marL="854053" indent="-163509">
              <a:spcBef>
                <a:spcPts val="1000"/>
              </a:spcBef>
              <a:spcAft>
                <a:spcPts val="1000"/>
              </a:spcAft>
              <a:tabLst>
                <a:tab pos="803255" algn="l"/>
              </a:tabLst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Bullet</a:t>
            </a:r>
          </a:p>
          <a:p>
            <a:pPr lvl="2"/>
            <a:r>
              <a:rPr lang="en-US" dirty="0" smtClean="0"/>
              <a:t>Bullet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847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913" r="7087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97740"/>
            <a:ext cx="9144000" cy="8191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37260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 userDrawn="1"/>
        </p:nvSpPr>
        <p:spPr>
          <a:xfrm>
            <a:off x="152400" y="102870"/>
            <a:ext cx="8763000" cy="457200"/>
          </a:xfrm>
          <a:prstGeom prst="rect">
            <a:avLst/>
          </a:prstGeom>
        </p:spPr>
        <p:txBody>
          <a:bodyPr vert="horz"/>
          <a:lstStyle>
            <a:lvl1pPr algn="l" defTabSz="9144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smtClean="0"/>
              <a:t>Client showcase</a:t>
            </a:r>
            <a:endParaRPr lang="en-US" sz="2800" dirty="0"/>
          </a:p>
        </p:txBody>
      </p:sp>
      <p:pic>
        <p:nvPicPr>
          <p:cNvPr id="1026" name="Picture 2" descr="\\urbanscience.net\users\DET\amknoth\Documents\Branding\2012 Brand Positioning\PPT\Images\clients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35" y="1043940"/>
            <a:ext cx="9047479" cy="3131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3621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4953006" y="594360"/>
            <a:ext cx="4190994" cy="4549140"/>
          </a:xfrm>
          <a:prstGeom prst="rect">
            <a:avLst/>
          </a:prstGeom>
          <a:solidFill>
            <a:srgbClr val="70C8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JM" sz="1800" b="1" dirty="0">
              <a:solidFill>
                <a:srgbClr val="9B7E4D"/>
              </a:solidFill>
            </a:endParaRPr>
          </a:p>
        </p:txBody>
      </p:sp>
      <p:sp>
        <p:nvSpPr>
          <p:cNvPr id="3" name="Title 1"/>
          <p:cNvSpPr txBox="1">
            <a:spLocks/>
          </p:cNvSpPr>
          <p:nvPr userDrawn="1"/>
        </p:nvSpPr>
        <p:spPr>
          <a:xfrm>
            <a:off x="152400" y="102870"/>
            <a:ext cx="8763000" cy="457200"/>
          </a:xfrm>
          <a:prstGeom prst="rect">
            <a:avLst/>
          </a:prstGeom>
        </p:spPr>
        <p:txBody>
          <a:bodyPr vert="horz"/>
          <a:lstStyle>
            <a:lvl1pPr algn="l" defTabSz="9144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smtClean="0"/>
              <a:t>A global perspective</a:t>
            </a:r>
            <a:endParaRPr lang="en-US" sz="2800" dirty="0"/>
          </a:p>
        </p:txBody>
      </p:sp>
      <p:pic>
        <p:nvPicPr>
          <p:cNvPr id="6" name="Picture 5" descr="urb_map_1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0159" y="1392013"/>
            <a:ext cx="4953007" cy="239894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5207006" y="1641414"/>
            <a:ext cx="4572000" cy="4421723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44" indent="-285744">
              <a:spcBef>
                <a:spcPts val="0"/>
              </a:spcBef>
              <a:spcAft>
                <a:spcPts val="1000"/>
              </a:spcAft>
              <a:buFontTx/>
              <a:buBlip>
                <a:blip r:embed="rId3"/>
              </a:buBlip>
            </a:pPr>
            <a:r>
              <a:rPr lang="en-US" sz="1800" dirty="0" smtClean="0">
                <a:solidFill>
                  <a:schemeClr val="bg1"/>
                </a:solidFill>
              </a:rPr>
              <a:t>Beijing</a:t>
            </a:r>
          </a:p>
          <a:p>
            <a:pPr marL="285744" indent="-285744">
              <a:spcBef>
                <a:spcPts val="0"/>
              </a:spcBef>
              <a:spcAft>
                <a:spcPts val="1000"/>
              </a:spcAft>
              <a:buFontTx/>
              <a:buBlip>
                <a:blip r:embed="rId3"/>
              </a:buBlip>
            </a:pPr>
            <a:r>
              <a:rPr lang="en-US" sz="1800" dirty="0" smtClean="0">
                <a:solidFill>
                  <a:schemeClr val="bg1"/>
                </a:solidFill>
              </a:rPr>
              <a:t>Delhi</a:t>
            </a:r>
          </a:p>
          <a:p>
            <a:pPr marL="285744" indent="-285744">
              <a:spcBef>
                <a:spcPts val="0"/>
              </a:spcBef>
              <a:spcAft>
                <a:spcPts val="1000"/>
              </a:spcAft>
              <a:buFontTx/>
              <a:buBlip>
                <a:blip r:embed="rId3"/>
              </a:buBlip>
            </a:pPr>
            <a:r>
              <a:rPr lang="en-US" sz="1800" dirty="0" smtClean="0">
                <a:solidFill>
                  <a:schemeClr val="bg1"/>
                </a:solidFill>
              </a:rPr>
              <a:t>Detroit (HQ)</a:t>
            </a:r>
          </a:p>
          <a:p>
            <a:pPr marL="285744" indent="-285744">
              <a:spcBef>
                <a:spcPts val="0"/>
              </a:spcBef>
              <a:spcAft>
                <a:spcPts val="1000"/>
              </a:spcAft>
              <a:buFontTx/>
              <a:buBlip>
                <a:blip r:embed="rId3"/>
              </a:buBlip>
            </a:pPr>
            <a:r>
              <a:rPr lang="en-US" sz="1800" dirty="0" smtClean="0">
                <a:solidFill>
                  <a:schemeClr val="bg1"/>
                </a:solidFill>
              </a:rPr>
              <a:t>Frankfurt</a:t>
            </a:r>
          </a:p>
          <a:p>
            <a:pPr marL="285744" indent="-285744">
              <a:spcBef>
                <a:spcPts val="0"/>
              </a:spcBef>
              <a:spcAft>
                <a:spcPts val="1000"/>
              </a:spcAft>
              <a:buFontTx/>
              <a:buBlip>
                <a:blip r:embed="rId3"/>
              </a:buBlip>
            </a:pPr>
            <a:r>
              <a:rPr lang="en-US" sz="1800" dirty="0" smtClean="0">
                <a:solidFill>
                  <a:schemeClr val="bg1"/>
                </a:solidFill>
              </a:rPr>
              <a:t>London</a:t>
            </a:r>
          </a:p>
          <a:p>
            <a:pPr marL="285744" indent="-285744">
              <a:spcBef>
                <a:spcPts val="0"/>
              </a:spcBef>
              <a:spcAft>
                <a:spcPts val="1000"/>
              </a:spcAft>
              <a:buFontTx/>
              <a:buBlip>
                <a:blip r:embed="rId3"/>
              </a:buBlip>
            </a:pPr>
            <a:r>
              <a:rPr lang="en-US" sz="1800" dirty="0" smtClean="0">
                <a:solidFill>
                  <a:schemeClr val="bg1"/>
                </a:solidFill>
              </a:rPr>
              <a:t>Los Angeles</a:t>
            </a:r>
          </a:p>
          <a:p>
            <a:pPr marL="285744" indent="-285744">
              <a:spcBef>
                <a:spcPts val="0"/>
              </a:spcBef>
              <a:spcAft>
                <a:spcPts val="1000"/>
              </a:spcAft>
              <a:buFontTx/>
              <a:buBlip>
                <a:blip r:embed="rId3"/>
              </a:buBlip>
            </a:pPr>
            <a:r>
              <a:rPr lang="en-US" sz="1800" dirty="0" smtClean="0">
                <a:solidFill>
                  <a:schemeClr val="bg1"/>
                </a:solidFill>
              </a:rPr>
              <a:t>Madrid</a:t>
            </a:r>
          </a:p>
          <a:p>
            <a:pPr marL="285744" indent="-285744">
              <a:spcBef>
                <a:spcPts val="0"/>
              </a:spcBef>
              <a:spcAft>
                <a:spcPts val="1000"/>
              </a:spcAft>
              <a:buFontTx/>
              <a:buBlip>
                <a:blip r:embed="rId3"/>
              </a:buBlip>
            </a:pPr>
            <a:r>
              <a:rPr lang="en-US" sz="1800" dirty="0" smtClean="0">
                <a:solidFill>
                  <a:schemeClr val="bg1"/>
                </a:solidFill>
              </a:rPr>
              <a:t>Melbourne</a:t>
            </a:r>
          </a:p>
          <a:p>
            <a:pPr marL="285744" indent="-285744">
              <a:spcBef>
                <a:spcPts val="0"/>
              </a:spcBef>
              <a:spcAft>
                <a:spcPts val="1000"/>
              </a:spcAft>
              <a:buFontTx/>
              <a:buBlip>
                <a:blip r:embed="rId3"/>
              </a:buBlip>
            </a:pPr>
            <a:r>
              <a:rPr lang="en-US" sz="1800" dirty="0" smtClean="0">
                <a:solidFill>
                  <a:schemeClr val="bg1"/>
                </a:solidFill>
              </a:rPr>
              <a:t>Mexico City</a:t>
            </a:r>
          </a:p>
          <a:p>
            <a:pPr marL="285744" indent="-285744">
              <a:spcBef>
                <a:spcPts val="0"/>
              </a:spcBef>
              <a:spcAft>
                <a:spcPts val="1000"/>
              </a:spcAft>
              <a:buFontTx/>
              <a:buBlip>
                <a:blip r:embed="rId3"/>
              </a:buBlip>
            </a:pPr>
            <a:r>
              <a:rPr lang="en-US" sz="1800" dirty="0" smtClean="0">
                <a:solidFill>
                  <a:schemeClr val="bg1"/>
                </a:solidFill>
              </a:rPr>
              <a:t>Moscow</a:t>
            </a:r>
          </a:p>
          <a:p>
            <a:pPr marL="285744" indent="-285744">
              <a:spcBef>
                <a:spcPts val="0"/>
              </a:spcBef>
              <a:spcAft>
                <a:spcPts val="1000"/>
              </a:spcAft>
              <a:buFontTx/>
              <a:buBlip>
                <a:blip r:embed="rId3"/>
              </a:buBlip>
            </a:pPr>
            <a:endParaRPr lang="en-US" sz="1800" dirty="0" smtClean="0">
              <a:solidFill>
                <a:schemeClr val="bg1"/>
              </a:solidFill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6969760" y="1636600"/>
            <a:ext cx="4572000" cy="3611245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44" indent="-285744">
              <a:spcAft>
                <a:spcPts val="1000"/>
              </a:spcAft>
              <a:buFontTx/>
              <a:buBlip>
                <a:blip r:embed="rId3"/>
              </a:buBlip>
            </a:pPr>
            <a:r>
              <a:rPr lang="en-US" sz="1800" dirty="0" smtClean="0">
                <a:solidFill>
                  <a:schemeClr val="bg1"/>
                </a:solidFill>
              </a:rPr>
              <a:t>Munich</a:t>
            </a:r>
          </a:p>
          <a:p>
            <a:pPr marL="285744" indent="-285744">
              <a:spcAft>
                <a:spcPts val="1000"/>
              </a:spcAft>
              <a:buFontTx/>
              <a:buBlip>
                <a:blip r:embed="rId3"/>
              </a:buBlip>
            </a:pPr>
            <a:r>
              <a:rPr lang="en-US" sz="1800" dirty="0" smtClean="0">
                <a:solidFill>
                  <a:schemeClr val="bg1"/>
                </a:solidFill>
              </a:rPr>
              <a:t>Nashville</a:t>
            </a:r>
          </a:p>
          <a:p>
            <a:pPr marL="285744" indent="-285744">
              <a:spcAft>
                <a:spcPts val="1000"/>
              </a:spcAft>
              <a:buFontTx/>
              <a:buBlip>
                <a:blip r:embed="rId3"/>
              </a:buBlip>
            </a:pPr>
            <a:r>
              <a:rPr lang="en-US" sz="1800" dirty="0" smtClean="0">
                <a:solidFill>
                  <a:schemeClr val="bg1"/>
                </a:solidFill>
              </a:rPr>
              <a:t>New York</a:t>
            </a:r>
          </a:p>
          <a:p>
            <a:pPr marL="285744" indent="-285744">
              <a:spcAft>
                <a:spcPts val="1000"/>
              </a:spcAft>
              <a:buFontTx/>
              <a:buBlip>
                <a:blip r:embed="rId3"/>
              </a:buBlip>
            </a:pPr>
            <a:r>
              <a:rPr lang="en-US" sz="1800" dirty="0" smtClean="0">
                <a:solidFill>
                  <a:schemeClr val="bg1"/>
                </a:solidFill>
              </a:rPr>
              <a:t>Paris</a:t>
            </a:r>
          </a:p>
          <a:p>
            <a:pPr marL="285744" indent="-285744">
              <a:spcAft>
                <a:spcPts val="1000"/>
              </a:spcAft>
              <a:buFontTx/>
              <a:buBlip>
                <a:blip r:embed="rId3"/>
              </a:buBlip>
            </a:pPr>
            <a:r>
              <a:rPr lang="en-US" sz="1800" dirty="0" smtClean="0">
                <a:solidFill>
                  <a:schemeClr val="bg1"/>
                </a:solidFill>
              </a:rPr>
              <a:t>Rome</a:t>
            </a:r>
          </a:p>
          <a:p>
            <a:pPr marL="285744" indent="-285744">
              <a:spcAft>
                <a:spcPts val="1000"/>
              </a:spcAft>
              <a:buFontTx/>
              <a:buBlip>
                <a:blip r:embed="rId3"/>
              </a:buBlip>
            </a:pPr>
            <a:r>
              <a:rPr lang="en-US" sz="1800" dirty="0" smtClean="0">
                <a:solidFill>
                  <a:schemeClr val="bg1"/>
                </a:solidFill>
              </a:rPr>
              <a:t>Sao Paulo</a:t>
            </a:r>
          </a:p>
          <a:p>
            <a:pPr marL="285744" indent="-285744">
              <a:spcAft>
                <a:spcPts val="1000"/>
              </a:spcAft>
              <a:buFontTx/>
              <a:buBlip>
                <a:blip r:embed="rId3"/>
              </a:buBlip>
            </a:pPr>
            <a:r>
              <a:rPr lang="en-US" sz="1800" dirty="0" smtClean="0">
                <a:solidFill>
                  <a:schemeClr val="bg1"/>
                </a:solidFill>
              </a:rPr>
              <a:t>Shanghai</a:t>
            </a:r>
          </a:p>
          <a:p>
            <a:pPr marL="285744" indent="-285744">
              <a:spcAft>
                <a:spcPts val="1000"/>
              </a:spcAft>
              <a:buFontTx/>
              <a:buBlip>
                <a:blip r:embed="rId3"/>
              </a:buBlip>
            </a:pPr>
            <a:r>
              <a:rPr lang="en-US" sz="1800" dirty="0" smtClean="0">
                <a:solidFill>
                  <a:schemeClr val="bg1"/>
                </a:solidFill>
              </a:rPr>
              <a:t>Tokyo</a:t>
            </a:r>
          </a:p>
          <a:p>
            <a:pPr marL="285744" indent="-285744">
              <a:spcAft>
                <a:spcPts val="1000"/>
              </a:spcAft>
              <a:buFontTx/>
              <a:buBlip>
                <a:blip r:embed="rId3"/>
              </a:buBlip>
            </a:pPr>
            <a:r>
              <a:rPr lang="en-US" sz="1800" dirty="0" smtClean="0">
                <a:solidFill>
                  <a:schemeClr val="bg1"/>
                </a:solidFill>
              </a:rPr>
              <a:t>Washington, D.C.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11" name="Rectangle 10"/>
          <p:cNvSpPr/>
          <p:nvPr userDrawn="1"/>
        </p:nvSpPr>
        <p:spPr>
          <a:xfrm>
            <a:off x="5212086" y="706319"/>
            <a:ext cx="367283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FontTx/>
              <a:buNone/>
            </a:pPr>
            <a:r>
              <a:rPr lang="en-US" sz="1800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Urban Science serves clients in over 150 countries through our 19 global offices.</a:t>
            </a:r>
            <a:endParaRPr lang="en-US" sz="1800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" name="Rectangle 1"/>
          <p:cNvSpPr/>
          <p:nvPr userDrawn="1"/>
        </p:nvSpPr>
        <p:spPr>
          <a:xfrm>
            <a:off x="4196080" y="4815840"/>
            <a:ext cx="756926" cy="2590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908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3103"/>
            <a:ext cx="5994400" cy="4550405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 userDrawn="1"/>
        </p:nvSpPr>
        <p:spPr>
          <a:xfrm>
            <a:off x="152400" y="102870"/>
            <a:ext cx="8763000" cy="457200"/>
          </a:xfrm>
          <a:prstGeom prst="rect">
            <a:avLst/>
          </a:prstGeom>
        </p:spPr>
        <p:txBody>
          <a:bodyPr vert="horz"/>
          <a:lstStyle>
            <a:lvl1pPr algn="l" defTabSz="9144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smtClean="0"/>
              <a:t>The power of 4™</a:t>
            </a:r>
            <a:endParaRPr lang="en-US" sz="2800" dirty="0"/>
          </a:p>
        </p:txBody>
      </p:sp>
      <p:sp>
        <p:nvSpPr>
          <p:cNvPr id="6" name="Rectangle 5"/>
          <p:cNvSpPr/>
          <p:nvPr userDrawn="1"/>
        </p:nvSpPr>
        <p:spPr>
          <a:xfrm>
            <a:off x="5994400" y="4777740"/>
            <a:ext cx="3149600" cy="3657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7" name="Rectangle 6"/>
          <p:cNvSpPr/>
          <p:nvPr userDrawn="1"/>
        </p:nvSpPr>
        <p:spPr>
          <a:xfrm>
            <a:off x="6172200" y="773738"/>
            <a:ext cx="2743200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4297" indent="0">
              <a:buNone/>
            </a:pPr>
            <a:r>
              <a:rPr lang="en-US" sz="1800" dirty="0" smtClean="0"/>
              <a:t>The power to overcome mission-critical challenges. The power to increase sales, improve customer loyalty and drive profits simultaneously.</a:t>
            </a:r>
          </a:p>
          <a:p>
            <a:pPr marL="114297" indent="0">
              <a:buNone/>
            </a:pPr>
            <a:endParaRPr lang="en-US" sz="1800" dirty="0" smtClean="0"/>
          </a:p>
          <a:p>
            <a:pPr marL="114297" indent="0">
              <a:buNone/>
            </a:pPr>
            <a:r>
              <a:rPr lang="en-US" sz="1800" dirty="0" smtClean="0"/>
              <a:t>Expert people, intelligent data, innovative process, and proven technology all working together to produce exponentially more effective solutions that create unparalleled results.</a:t>
            </a:r>
          </a:p>
          <a:p>
            <a:pPr marL="114297" indent="0">
              <a:buNone/>
            </a:pPr>
            <a:endParaRPr lang="en-US" sz="1800" dirty="0" smtClean="0"/>
          </a:p>
          <a:p>
            <a:pPr marL="114297" marR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 dirty="0" smtClean="0"/>
              <a:t>This is the Power of 4™</a:t>
            </a:r>
            <a:endParaRPr lang="en-US" sz="1800" b="1" dirty="0" smtClean="0">
              <a:solidFill>
                <a:srgbClr val="FF0000"/>
              </a:solidFill>
            </a:endParaRPr>
          </a:p>
          <a:p>
            <a:pPr marL="114297" indent="0">
              <a:buNone/>
            </a:pPr>
            <a:endParaRPr lang="en-US" sz="1800" dirty="0" smtClean="0"/>
          </a:p>
        </p:txBody>
      </p:sp>
    </p:spTree>
    <p:extLst>
      <p:ext uri="{BB962C8B-B14F-4D97-AF65-F5344CB8AC3E}">
        <p14:creationId xmlns:p14="http://schemas.microsoft.com/office/powerpoint/2010/main" val="3656253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- Photo Client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3771656"/>
            <a:ext cx="5257800" cy="381000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 sz="2400" cap="all" baseline="0">
                <a:solidFill>
                  <a:srgbClr val="987D40"/>
                </a:solidFill>
              </a:defRPr>
            </a:lvl1pPr>
          </a:lstStyle>
          <a:p>
            <a:pPr lvl="0"/>
            <a:r>
              <a:rPr lang="en-US" dirty="0" smtClean="0"/>
              <a:t>Add Title</a:t>
            </a:r>
            <a:endParaRPr lang="en-US" dirty="0"/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4167896"/>
            <a:ext cx="5257800" cy="381000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 sz="1400" baseline="0">
                <a:solidFill>
                  <a:srgbClr val="987D40"/>
                </a:solidFill>
              </a:defRPr>
            </a:lvl1pPr>
          </a:lstStyle>
          <a:p>
            <a:pPr lvl="0"/>
            <a:r>
              <a:rPr lang="en-US" dirty="0" smtClean="0"/>
              <a:t>Add sub title</a:t>
            </a:r>
            <a:endParaRPr lang="en-US" dirty="0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4343400" y="2800350"/>
            <a:ext cx="0" cy="685800"/>
          </a:xfrm>
          <a:prstGeom prst="line">
            <a:avLst/>
          </a:prstGeom>
          <a:ln w="317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Picture Placeholder 6"/>
          <p:cNvSpPr>
            <a:spLocks noGrp="1"/>
          </p:cNvSpPr>
          <p:nvPr>
            <p:ph type="pic" sz="quarter" idx="12" hasCustomPrompt="1"/>
          </p:nvPr>
        </p:nvSpPr>
        <p:spPr>
          <a:xfrm>
            <a:off x="4572000" y="2800350"/>
            <a:ext cx="3581400" cy="68580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200" baseline="0"/>
            </a:lvl1pPr>
          </a:lstStyle>
          <a:p>
            <a:r>
              <a:rPr lang="en-US" dirty="0" smtClean="0"/>
              <a:t>Click icon to add client logo</a:t>
            </a:r>
            <a:endParaRPr lang="en-US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144000" cy="226695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baseline="0"/>
            </a:lvl1pPr>
          </a:lstStyle>
          <a:p>
            <a:r>
              <a:rPr lang="en-US" dirty="0" smtClean="0"/>
              <a:t>For Dynamic Cover Slide Options, click icon to add photo. See style guide for guidance on photo selection.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5369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- Green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2800350"/>
            <a:ext cx="5257800" cy="381000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 sz="240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Add Title</a:t>
            </a:r>
            <a:endParaRPr lang="en-US" dirty="0"/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3204210"/>
            <a:ext cx="5257800" cy="381000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 sz="1400"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Add sub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168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- Green Client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 userDrawn="1"/>
        </p:nvCxnSpPr>
        <p:spPr>
          <a:xfrm>
            <a:off x="4343400" y="1123950"/>
            <a:ext cx="0" cy="685800"/>
          </a:xfrm>
          <a:prstGeom prst="line">
            <a:avLst/>
          </a:prstGeom>
          <a:ln w="317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Picture Placeholder 6"/>
          <p:cNvSpPr>
            <a:spLocks noGrp="1"/>
          </p:cNvSpPr>
          <p:nvPr>
            <p:ph type="pic" sz="quarter" idx="12" hasCustomPrompt="1"/>
          </p:nvPr>
        </p:nvSpPr>
        <p:spPr>
          <a:xfrm>
            <a:off x="4572000" y="1123950"/>
            <a:ext cx="3581400" cy="68580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200" baseline="0"/>
            </a:lvl1pPr>
          </a:lstStyle>
          <a:p>
            <a:r>
              <a:rPr lang="en-US" dirty="0" smtClean="0"/>
              <a:t>Click icon to add client logo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2800350"/>
            <a:ext cx="5257800" cy="381000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 sz="240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Add Title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3196590"/>
            <a:ext cx="5257800" cy="381000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 sz="1400"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smtClean="0"/>
              <a:t>Add sub </a:t>
            </a:r>
            <a:r>
              <a:rPr lang="en-US" dirty="0" smtClean="0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2993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Mai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52400" y="102870"/>
            <a:ext cx="8763000" cy="457200"/>
          </a:xfrm>
          <a:prstGeom prst="rect">
            <a:avLst/>
          </a:prstGeom>
        </p:spPr>
        <p:txBody>
          <a:bodyPr vert="horz"/>
          <a:lstStyle>
            <a:lvl1pPr>
              <a:defRPr sz="2800" cap="all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Add Title</a:t>
            </a:r>
            <a:endParaRPr lang="en-US" dirty="0"/>
          </a:p>
        </p:txBody>
      </p:sp>
      <p:sp>
        <p:nvSpPr>
          <p:cNvPr id="10" name="Content Placeholder 8"/>
          <p:cNvSpPr>
            <a:spLocks noGrp="1"/>
          </p:cNvSpPr>
          <p:nvPr>
            <p:ph sz="quarter" idx="18"/>
          </p:nvPr>
        </p:nvSpPr>
        <p:spPr>
          <a:xfrm>
            <a:off x="152400" y="819150"/>
            <a:ext cx="8686800" cy="3907602"/>
          </a:xfrm>
          <a:prstGeom prst="rect">
            <a:avLst/>
          </a:prstGeom>
        </p:spPr>
        <p:txBody>
          <a:bodyPr vert="horz"/>
          <a:lstStyle>
            <a:lvl1pPr marL="233357" indent="-233357">
              <a:spcAft>
                <a:spcPts val="1000"/>
              </a:spcAft>
              <a:defRPr sz="2000" baseline="0"/>
            </a:lvl1pPr>
            <a:lvl2pPr marL="640064" indent="-274313">
              <a:spcBef>
                <a:spcPts val="1000"/>
              </a:spcBef>
              <a:spcAft>
                <a:spcPts val="1000"/>
              </a:spcAft>
              <a:defRPr sz="1800"/>
            </a:lvl2pPr>
            <a:lvl3pPr marL="1005815">
              <a:spcBef>
                <a:spcPts val="1000"/>
              </a:spcBef>
              <a:spcAft>
                <a:spcPts val="1000"/>
              </a:spcAft>
              <a:defRPr sz="1600"/>
            </a:lvl3pPr>
            <a:lvl4pPr marL="1371566">
              <a:spcBef>
                <a:spcPts val="1000"/>
              </a:spcBef>
              <a:spcAft>
                <a:spcPts val="1000"/>
              </a:spcAft>
              <a:defRPr sz="1400"/>
            </a:lvl4pPr>
            <a:lvl5pPr marL="1828754" indent="-182875">
              <a:spcBef>
                <a:spcPts val="1000"/>
              </a:spcBef>
              <a:spcAft>
                <a:spcPts val="1000"/>
              </a:spcAft>
              <a:defRPr sz="1200"/>
            </a:lvl5pPr>
            <a:lvl6pPr marL="2285943" indent="-182875">
              <a:spcBef>
                <a:spcPts val="1000"/>
              </a:spcBef>
              <a:spcAft>
                <a:spcPts val="1000"/>
              </a:spcAft>
              <a:defRPr sz="1100"/>
            </a:lvl6pPr>
            <a:lvl7pPr marL="2743131" indent="-182875">
              <a:spcBef>
                <a:spcPts val="1000"/>
              </a:spcBef>
              <a:spcAft>
                <a:spcPts val="1000"/>
              </a:spcAft>
              <a:defRPr sz="1100"/>
            </a:lvl7pPr>
            <a:lvl8pPr marL="3200320" indent="-182875">
              <a:spcBef>
                <a:spcPts val="1000"/>
              </a:spcBef>
              <a:spcAft>
                <a:spcPts val="1000"/>
              </a:spcAft>
              <a:defRPr sz="1100"/>
            </a:lvl8pPr>
            <a:lvl9pPr marL="3657509" indent="-182875">
              <a:spcBef>
                <a:spcPts val="1000"/>
              </a:spcBef>
              <a:spcAft>
                <a:spcPts val="1000"/>
              </a:spcAft>
              <a:defRPr sz="11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lang="en-US" dirty="0"/>
          </a:p>
        </p:txBody>
      </p:sp>
      <p:sp>
        <p:nvSpPr>
          <p:cNvPr id="15" name="TextBox 14"/>
          <p:cNvSpPr txBox="1"/>
          <p:nvPr userDrawn="1"/>
        </p:nvSpPr>
        <p:spPr>
          <a:xfrm>
            <a:off x="7329728" y="48804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798905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ray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9144000" cy="48006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3" hasCustomPrompt="1"/>
          </p:nvPr>
        </p:nvSpPr>
        <p:spPr>
          <a:xfrm>
            <a:off x="614377" y="2114550"/>
            <a:ext cx="8377237" cy="25146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tabLst>
                <a:tab pos="231769" algn="l"/>
                <a:tab pos="465127" algn="l"/>
                <a:tab pos="682608" algn="l"/>
              </a:tabLst>
              <a:defRPr sz="3600">
                <a:solidFill>
                  <a:schemeClr val="bg1"/>
                </a:solidFill>
                <a:latin typeface="Sylfaen" pitchFamily="18" charset="0"/>
              </a:defRPr>
            </a:lvl1pPr>
          </a:lstStyle>
          <a:p>
            <a:pPr lvl="0"/>
            <a:r>
              <a:rPr lang="en-US" dirty="0" smtClean="0"/>
              <a:t>This layout is for large statements.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8630770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reen Back Cov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1"/>
          <p:cNvSpPr>
            <a:spLocks noGrp="1"/>
          </p:cNvSpPr>
          <p:nvPr>
            <p:ph type="body" sz="quarter" idx="10" hasCustomPrompt="1"/>
          </p:nvPr>
        </p:nvSpPr>
        <p:spPr>
          <a:xfrm>
            <a:off x="762000" y="3086100"/>
            <a:ext cx="3962400" cy="971550"/>
          </a:xfrm>
          <a:prstGeom prst="rect">
            <a:avLst/>
          </a:prstGeom>
        </p:spPr>
        <p:txBody>
          <a:bodyPr lIns="0"/>
          <a:lstStyle>
            <a:lvl1pPr marL="0" indent="0">
              <a:buFontTx/>
              <a:buNone/>
              <a:tabLst/>
              <a:defRPr sz="1400" baseline="0">
                <a:solidFill>
                  <a:schemeClr val="bg2"/>
                </a:solidFill>
                <a:latin typeface="Calibri" pitchFamily="34" charset="0"/>
              </a:defRPr>
            </a:lvl1pPr>
          </a:lstStyle>
          <a:p>
            <a:pPr lvl="0"/>
            <a:r>
              <a:rPr lang="en-US" dirty="0" smtClean="0"/>
              <a:t>Presenter’s Name</a:t>
            </a:r>
          </a:p>
          <a:p>
            <a:pPr lvl="0"/>
            <a:r>
              <a:rPr lang="en-US" dirty="0" smtClean="0"/>
              <a:t>Phone Number</a:t>
            </a:r>
          </a:p>
          <a:p>
            <a:pPr lvl="0"/>
            <a:r>
              <a:rPr lang="en-US" dirty="0" smtClean="0"/>
              <a:t>Email Address</a:t>
            </a:r>
            <a:endParaRPr lang="en-US" dirty="0"/>
          </a:p>
        </p:txBody>
      </p:sp>
      <p:pic>
        <p:nvPicPr>
          <p:cNvPr id="6" name="Picture 5" descr="US_Lineart_Green.png"/>
          <p:cNvPicPr>
            <a:picLocks noChangeAspect="1"/>
          </p:cNvPicPr>
          <p:nvPr userDrawn="1"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0002"/>
          <a:stretch>
            <a:fillRect/>
          </a:stretch>
        </p:blipFill>
        <p:spPr>
          <a:xfrm>
            <a:off x="5181600" y="695582"/>
            <a:ext cx="3962400" cy="3980953"/>
          </a:xfrm>
          <a:prstGeom prst="rect">
            <a:avLst/>
          </a:prstGeom>
        </p:spPr>
      </p:pic>
      <p:sp>
        <p:nvSpPr>
          <p:cNvPr id="7" name="TextBox 6"/>
          <p:cNvSpPr txBox="1"/>
          <p:nvPr userDrawn="1"/>
        </p:nvSpPr>
        <p:spPr>
          <a:xfrm>
            <a:off x="609600" y="2800350"/>
            <a:ext cx="396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smtClean="0">
                <a:solidFill>
                  <a:schemeClr val="bg1"/>
                </a:solidFill>
                <a:latin typeface="Calibri" pitchFamily="34" charset="0"/>
              </a:rPr>
              <a:t>Thank You!</a:t>
            </a:r>
            <a:endParaRPr lang="en-US" sz="1800" b="1" dirty="0">
              <a:solidFill>
                <a:schemeClr val="bg1"/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65725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theme" Target="../theme/theme10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2.png"/></Relationships>
</file>

<file path=ppt/slideMasters/_rels/slideMaster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theme" Target="../theme/theme11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2.png"/></Relationships>
</file>

<file path=ppt/slideMasters/_rels/slideMaster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theme" Target="../theme/theme12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2.png"/></Relationships>
</file>

<file path=ppt/slideMasters/_rels/slideMaster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theme" Target="../theme/theme13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.png"/></Relationships>
</file>

<file path=ppt/slideMasters/_rels/slideMaster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14.xml"/><Relationship Id="rId1" Type="http://schemas.openxmlformats.org/officeDocument/2006/relationships/slideLayout" Target="../slideLayouts/slideLayout24.xml"/></Relationships>
</file>

<file path=ppt/slideMasters/_rels/slideMaster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15.xml"/><Relationship Id="rId1" Type="http://schemas.openxmlformats.org/officeDocument/2006/relationships/slideLayout" Target="../slideLayouts/slideLayout25.xml"/></Relationships>
</file>

<file path=ppt/slideMasters/_rels/slideMaster16.xml.rels><?xml version="1.0" encoding="UTF-8" standalone="yes"?>
<Relationships xmlns="http://schemas.openxmlformats.org/package/2006/relationships"><Relationship Id="rId2" Type="http://schemas.openxmlformats.org/officeDocument/2006/relationships/theme" Target="../theme/theme16.xml"/><Relationship Id="rId1" Type="http://schemas.openxmlformats.org/officeDocument/2006/relationships/slideLayout" Target="../slideLayouts/slideLayout26.xml"/></Relationships>
</file>

<file path=ppt/slideMasters/_rels/slideMaster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theme" Target="../theme/theme17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2.png"/></Relationships>
</file>

<file path=ppt/slideMasters/_rels/slideMaster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theme" Target="../theme/theme18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2.png"/></Relationships>
</file>

<file path=ppt/slideMasters/_rels/slideMaster19.xml.rels><?xml version="1.0" encoding="UTF-8" standalone="yes"?>
<Relationships xmlns="http://schemas.openxmlformats.org/package/2006/relationships"><Relationship Id="rId3" Type="http://schemas.openxmlformats.org/officeDocument/2006/relationships/theme" Target="../theme/theme19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3.jpeg"/></Relationships>
</file>

<file path=ppt/slideMasters/_rels/slideMaster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4.png"/><Relationship Id="rId5" Type="http://schemas.openxmlformats.org/officeDocument/2006/relationships/theme" Target="../theme/theme20.xml"/><Relationship Id="rId4" Type="http://schemas.openxmlformats.org/officeDocument/2006/relationships/slideLayout" Target="../slideLayouts/slideLayout34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10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png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.png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.png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.png"/><Relationship Id="rId5" Type="http://schemas.openxmlformats.org/officeDocument/2006/relationships/theme" Target="../theme/theme9.xml"/><Relationship Id="rId4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2343154"/>
            <a:ext cx="9144000" cy="2865458"/>
          </a:xfrm>
          <a:prstGeom prst="rect">
            <a:avLst/>
          </a:prstGeom>
          <a:solidFill>
            <a:srgbClr val="B395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JM" sz="1800" dirty="0">
              <a:solidFill>
                <a:srgbClr val="987D40"/>
              </a:solidFill>
            </a:endParaRPr>
          </a:p>
        </p:txBody>
      </p:sp>
      <p:pic>
        <p:nvPicPr>
          <p:cNvPr id="5" name="Picture 2" descr="M:\Marketing Archive\Branding\Logo Files\Logo Files\PNG\Registration\Color\us_logo_horiz_reg_medium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860" y="1217604"/>
            <a:ext cx="3708900" cy="508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94131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4" r:id="rId1"/>
    <p:sldLayoutId id="2147483805" r:id="rId2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dt="0"/>
  <p:txStyles>
    <p:titleStyle>
      <a:lvl1pPr algn="l" defTabSz="914377" rtl="0" eaLnBrk="1" latinLnBrk="0" hangingPunct="1">
        <a:spcBef>
          <a:spcPct val="0"/>
        </a:spcBef>
        <a:buNone/>
        <a:defRPr sz="3600" b="0" kern="1200">
          <a:solidFill>
            <a:srgbClr val="9B7E4D"/>
          </a:solidFill>
          <a:latin typeface="+mj-lt"/>
          <a:ea typeface="+mj-ea"/>
          <a:cs typeface="+mj-cs"/>
        </a:defRPr>
      </a:lvl1pPr>
    </p:titleStyle>
    <p:bodyStyle>
      <a:lvl1pPr marL="342891" indent="-342891" algn="l" defTabSz="914377" rtl="0" eaLnBrk="1" latinLnBrk="0" hangingPunct="1">
        <a:spcBef>
          <a:spcPct val="20000"/>
        </a:spcBef>
        <a:buSzPct val="100000"/>
        <a:buFontTx/>
        <a:buBlip>
          <a:blip r:embed="rId5"/>
        </a:buBlip>
        <a:defRPr sz="1600" kern="1200">
          <a:solidFill>
            <a:srgbClr val="000000"/>
          </a:solidFill>
          <a:latin typeface="+mn-lt"/>
          <a:ea typeface="+mn-ea"/>
          <a:cs typeface="Arial" pitchFamily="34" charset="0"/>
        </a:defRPr>
      </a:lvl1pPr>
      <a:lvl2pPr marL="742932" indent="-285744" algn="l" defTabSz="914377" rtl="0" eaLnBrk="1" latinLnBrk="0" hangingPunct="1">
        <a:spcBef>
          <a:spcPct val="20000"/>
        </a:spcBef>
        <a:buFont typeface="Arial" pitchFamily="34" charset="0"/>
        <a:buChar char="–"/>
        <a:defRPr sz="1600" kern="1200">
          <a:solidFill>
            <a:srgbClr val="000000"/>
          </a:solidFill>
          <a:latin typeface="+mn-lt"/>
          <a:ea typeface="+mn-ea"/>
          <a:cs typeface="Arial" pitchFamily="34" charset="0"/>
        </a:defRPr>
      </a:lvl2pPr>
      <a:lvl3pPr marL="1142971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rgbClr val="000000"/>
          </a:solidFill>
          <a:latin typeface="+mn-lt"/>
          <a:ea typeface="+mn-ea"/>
          <a:cs typeface="Arial" pitchFamily="34" charset="0"/>
        </a:defRPr>
      </a:lvl3pPr>
      <a:lvl4pPr marL="1600160" indent="-228594" algn="l" defTabSz="914377" rtl="0" eaLnBrk="1" latinLnBrk="0" hangingPunct="1">
        <a:spcBef>
          <a:spcPct val="20000"/>
        </a:spcBef>
        <a:buFont typeface="Arial" pitchFamily="34" charset="0"/>
        <a:buChar char="–"/>
        <a:defRPr sz="1600" kern="1200">
          <a:solidFill>
            <a:srgbClr val="000000"/>
          </a:solidFill>
          <a:latin typeface="+mn-lt"/>
          <a:ea typeface="+mn-ea"/>
          <a:cs typeface="Arial" pitchFamily="34" charset="0"/>
        </a:defRPr>
      </a:lvl4pPr>
      <a:lvl5pPr marL="2057349" indent="-228594" algn="l" defTabSz="914377" rtl="0" eaLnBrk="1" latinLnBrk="0" hangingPunct="1">
        <a:spcBef>
          <a:spcPct val="20000"/>
        </a:spcBef>
        <a:buFont typeface="Arial" pitchFamily="34" charset="0"/>
        <a:buChar char="»"/>
        <a:defRPr sz="1600" kern="1200">
          <a:solidFill>
            <a:srgbClr val="000000"/>
          </a:solidFill>
          <a:latin typeface="+mn-lt"/>
          <a:ea typeface="+mn-ea"/>
          <a:cs typeface="Arial" pitchFamily="34" charset="0"/>
        </a:defRPr>
      </a:lvl5pPr>
      <a:lvl6pPr marL="2514537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 flipV="1">
            <a:off x="0" y="0"/>
            <a:ext cx="9144000" cy="2343150"/>
          </a:xfrm>
          <a:prstGeom prst="rect">
            <a:avLst/>
          </a:prstGeom>
          <a:solidFill>
            <a:srgbClr val="B395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JM" sz="1800" dirty="0">
              <a:solidFill>
                <a:srgbClr val="987D40"/>
              </a:solidFill>
            </a:endParaRPr>
          </a:p>
        </p:txBody>
      </p:sp>
      <p:sp>
        <p:nvSpPr>
          <p:cNvPr id="6" name="TextBox 5"/>
          <p:cNvSpPr txBox="1"/>
          <p:nvPr userDrawn="1"/>
        </p:nvSpPr>
        <p:spPr>
          <a:xfrm>
            <a:off x="8466667" y="4857762"/>
            <a:ext cx="5067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126CB72D-31C3-42BB-89B2-003C98E652DF}" type="slidenum">
              <a:rPr lang="en-US" sz="1200" smtClean="0">
                <a:solidFill>
                  <a:schemeClr val="tx1"/>
                </a:solidFill>
                <a:latin typeface="Calibri" pitchFamily="34" charset="0"/>
              </a:rPr>
              <a:pPr algn="r"/>
              <a:t>‹#›</a:t>
            </a:fld>
            <a:endParaRPr lang="en-US" sz="1200" dirty="0" smtClean="0">
              <a:solidFill>
                <a:schemeClr val="tx1"/>
              </a:solidFill>
              <a:latin typeface="Calibri" pitchFamily="34" charset="0"/>
            </a:endParaRPr>
          </a:p>
        </p:txBody>
      </p:sp>
      <p:pic>
        <p:nvPicPr>
          <p:cNvPr id="9" name="Picture 2" descr="M:\Marketing Archive\Branding\Logo Files\Logo Files\PNG\Registration\Color\us_logo_horiz_reg_medium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00" y="4850337"/>
            <a:ext cx="1623980" cy="222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 userDrawn="1"/>
        </p:nvSpPr>
        <p:spPr>
          <a:xfrm>
            <a:off x="5740401" y="4865371"/>
            <a:ext cx="272626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tx1"/>
                </a:solidFill>
              </a:rPr>
              <a:t>© 2014 Urban Science        </a:t>
            </a:r>
            <a:r>
              <a:rPr lang="en-US" sz="1100" i="1" dirty="0" smtClean="0">
                <a:solidFill>
                  <a:schemeClr val="tx1"/>
                </a:solidFill>
                <a:latin typeface="Calibri" pitchFamily="34" charset="0"/>
              </a:rPr>
              <a:t>Confidential</a:t>
            </a:r>
            <a:r>
              <a:rPr lang="en-US" sz="1100" dirty="0" smtClean="0">
                <a:solidFill>
                  <a:schemeClr val="tx1"/>
                </a:solidFill>
              </a:rPr>
              <a:t> </a:t>
            </a:r>
            <a:endParaRPr lang="en-US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15997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7" r:id="rId1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dt="0"/>
  <p:txStyles>
    <p:titleStyle>
      <a:lvl1pPr algn="l" defTabSz="914377" rtl="0" eaLnBrk="1" latinLnBrk="0" hangingPunct="1">
        <a:spcBef>
          <a:spcPct val="0"/>
        </a:spcBef>
        <a:buNone/>
        <a:defRPr sz="3600" b="0" kern="1200">
          <a:solidFill>
            <a:srgbClr val="9B7E4D"/>
          </a:solidFill>
          <a:latin typeface="+mj-lt"/>
          <a:ea typeface="+mj-ea"/>
          <a:cs typeface="+mj-cs"/>
        </a:defRPr>
      </a:lvl1pPr>
    </p:titleStyle>
    <p:bodyStyle>
      <a:lvl1pPr marL="342891" indent="-342891" algn="l" defTabSz="914377" rtl="0" eaLnBrk="1" latinLnBrk="0" hangingPunct="1">
        <a:spcBef>
          <a:spcPct val="20000"/>
        </a:spcBef>
        <a:buSzPct val="100000"/>
        <a:buFontTx/>
        <a:buBlip>
          <a:blip r:embed="rId4"/>
        </a:buBlip>
        <a:defRPr sz="1600" kern="1200">
          <a:solidFill>
            <a:srgbClr val="000000"/>
          </a:solidFill>
          <a:latin typeface="+mn-lt"/>
          <a:ea typeface="+mn-ea"/>
          <a:cs typeface="Arial" pitchFamily="34" charset="0"/>
        </a:defRPr>
      </a:lvl1pPr>
      <a:lvl2pPr marL="742932" indent="-285744" algn="l" defTabSz="914377" rtl="0" eaLnBrk="1" latinLnBrk="0" hangingPunct="1">
        <a:spcBef>
          <a:spcPct val="20000"/>
        </a:spcBef>
        <a:buFont typeface="Arial" pitchFamily="34" charset="0"/>
        <a:buChar char="–"/>
        <a:defRPr sz="1600" kern="1200">
          <a:solidFill>
            <a:srgbClr val="000000"/>
          </a:solidFill>
          <a:latin typeface="+mn-lt"/>
          <a:ea typeface="+mn-ea"/>
          <a:cs typeface="Arial" pitchFamily="34" charset="0"/>
        </a:defRPr>
      </a:lvl2pPr>
      <a:lvl3pPr marL="1142971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rgbClr val="000000"/>
          </a:solidFill>
          <a:latin typeface="+mn-lt"/>
          <a:ea typeface="+mn-ea"/>
          <a:cs typeface="Arial" pitchFamily="34" charset="0"/>
        </a:defRPr>
      </a:lvl3pPr>
      <a:lvl4pPr marL="1600160" indent="-228594" algn="l" defTabSz="914377" rtl="0" eaLnBrk="1" latinLnBrk="0" hangingPunct="1">
        <a:spcBef>
          <a:spcPct val="20000"/>
        </a:spcBef>
        <a:buFont typeface="Arial" pitchFamily="34" charset="0"/>
        <a:buChar char="–"/>
        <a:defRPr sz="1600" kern="1200">
          <a:solidFill>
            <a:srgbClr val="000000"/>
          </a:solidFill>
          <a:latin typeface="+mn-lt"/>
          <a:ea typeface="+mn-ea"/>
          <a:cs typeface="Arial" pitchFamily="34" charset="0"/>
        </a:defRPr>
      </a:lvl4pPr>
      <a:lvl5pPr marL="2057349" indent="-228594" algn="l" defTabSz="914377" rtl="0" eaLnBrk="1" latinLnBrk="0" hangingPunct="1">
        <a:spcBef>
          <a:spcPct val="20000"/>
        </a:spcBef>
        <a:buFont typeface="Arial" pitchFamily="34" charset="0"/>
        <a:buChar char="»"/>
        <a:defRPr sz="1600" kern="1200">
          <a:solidFill>
            <a:srgbClr val="000000"/>
          </a:solidFill>
          <a:latin typeface="+mn-lt"/>
          <a:ea typeface="+mn-ea"/>
          <a:cs typeface="Arial" pitchFamily="34" charset="0"/>
        </a:defRPr>
      </a:lvl5pPr>
      <a:lvl6pPr marL="2514537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 userDrawn="1"/>
        </p:nvSpPr>
        <p:spPr>
          <a:xfrm>
            <a:off x="8466667" y="4857762"/>
            <a:ext cx="5067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126CB72D-31C3-42BB-89B2-003C98E652DF}" type="slidenum">
              <a:rPr lang="en-US" sz="1200" smtClean="0">
                <a:solidFill>
                  <a:schemeClr val="tx1"/>
                </a:solidFill>
                <a:latin typeface="Calibri" pitchFamily="34" charset="0"/>
              </a:rPr>
              <a:pPr algn="r"/>
              <a:t>‹#›</a:t>
            </a:fld>
            <a:endParaRPr lang="en-US" sz="1200" dirty="0" smtClean="0">
              <a:solidFill>
                <a:schemeClr val="tx1"/>
              </a:solidFill>
              <a:latin typeface="Calibri" pitchFamily="34" charset="0"/>
            </a:endParaRPr>
          </a:p>
        </p:txBody>
      </p:sp>
      <p:pic>
        <p:nvPicPr>
          <p:cNvPr id="6" name="Picture 2" descr="M:\Marketing Archive\Branding\Logo Files\Logo Files\PNG\Registration\Color\us_logo_horiz_reg_medium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00" y="4850337"/>
            <a:ext cx="1623980" cy="222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 userDrawn="1"/>
        </p:nvSpPr>
        <p:spPr>
          <a:xfrm>
            <a:off x="5740401" y="4865371"/>
            <a:ext cx="272626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tx1"/>
                </a:solidFill>
              </a:rPr>
              <a:t>© 2014 Urban Science        </a:t>
            </a:r>
            <a:r>
              <a:rPr lang="en-US" sz="1100" i="1" dirty="0" smtClean="0">
                <a:solidFill>
                  <a:schemeClr val="tx1"/>
                </a:solidFill>
                <a:latin typeface="Calibri" pitchFamily="34" charset="0"/>
              </a:rPr>
              <a:t>Confidential</a:t>
            </a:r>
            <a:r>
              <a:rPr lang="en-US" sz="1100" dirty="0" smtClean="0">
                <a:solidFill>
                  <a:schemeClr val="tx1"/>
                </a:solidFill>
              </a:rPr>
              <a:t> </a:t>
            </a:r>
            <a:endParaRPr lang="en-US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0939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9" r:id="rId1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dt="0"/>
  <p:txStyles>
    <p:titleStyle>
      <a:lvl1pPr algn="l" defTabSz="914377" rtl="0" eaLnBrk="1" latinLnBrk="0" hangingPunct="1">
        <a:spcBef>
          <a:spcPct val="0"/>
        </a:spcBef>
        <a:buNone/>
        <a:defRPr sz="3600" b="0" kern="1200">
          <a:solidFill>
            <a:srgbClr val="9B7E4D"/>
          </a:solidFill>
          <a:latin typeface="+mj-lt"/>
          <a:ea typeface="+mj-ea"/>
          <a:cs typeface="+mj-cs"/>
        </a:defRPr>
      </a:lvl1pPr>
    </p:titleStyle>
    <p:bodyStyle>
      <a:lvl1pPr marL="342891" indent="-342891" algn="l" defTabSz="914377" rtl="0" eaLnBrk="1" latinLnBrk="0" hangingPunct="1">
        <a:spcBef>
          <a:spcPct val="20000"/>
        </a:spcBef>
        <a:buSzPct val="100000"/>
        <a:buFontTx/>
        <a:buBlip>
          <a:blip r:embed="rId4"/>
        </a:buBlip>
        <a:defRPr sz="1600" kern="1200">
          <a:solidFill>
            <a:srgbClr val="000000"/>
          </a:solidFill>
          <a:latin typeface="+mn-lt"/>
          <a:ea typeface="+mn-ea"/>
          <a:cs typeface="Arial" pitchFamily="34" charset="0"/>
        </a:defRPr>
      </a:lvl1pPr>
      <a:lvl2pPr marL="742932" indent="-285744" algn="l" defTabSz="914377" rtl="0" eaLnBrk="1" latinLnBrk="0" hangingPunct="1">
        <a:spcBef>
          <a:spcPct val="20000"/>
        </a:spcBef>
        <a:buFont typeface="Arial" pitchFamily="34" charset="0"/>
        <a:buChar char="–"/>
        <a:defRPr sz="1600" kern="1200">
          <a:solidFill>
            <a:srgbClr val="000000"/>
          </a:solidFill>
          <a:latin typeface="+mn-lt"/>
          <a:ea typeface="+mn-ea"/>
          <a:cs typeface="Arial" pitchFamily="34" charset="0"/>
        </a:defRPr>
      </a:lvl2pPr>
      <a:lvl3pPr marL="1142971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rgbClr val="000000"/>
          </a:solidFill>
          <a:latin typeface="+mn-lt"/>
          <a:ea typeface="+mn-ea"/>
          <a:cs typeface="Arial" pitchFamily="34" charset="0"/>
        </a:defRPr>
      </a:lvl3pPr>
      <a:lvl4pPr marL="1600160" indent="-228594" algn="l" defTabSz="914377" rtl="0" eaLnBrk="1" latinLnBrk="0" hangingPunct="1">
        <a:spcBef>
          <a:spcPct val="20000"/>
        </a:spcBef>
        <a:buFont typeface="Arial" pitchFamily="34" charset="0"/>
        <a:buChar char="–"/>
        <a:defRPr sz="1600" kern="1200">
          <a:solidFill>
            <a:srgbClr val="000000"/>
          </a:solidFill>
          <a:latin typeface="+mn-lt"/>
          <a:ea typeface="+mn-ea"/>
          <a:cs typeface="Arial" pitchFamily="34" charset="0"/>
        </a:defRPr>
      </a:lvl4pPr>
      <a:lvl5pPr marL="2057349" indent="-228594" algn="l" defTabSz="914377" rtl="0" eaLnBrk="1" latinLnBrk="0" hangingPunct="1">
        <a:spcBef>
          <a:spcPct val="20000"/>
        </a:spcBef>
        <a:buFont typeface="Arial" pitchFamily="34" charset="0"/>
        <a:buChar char="»"/>
        <a:defRPr sz="1600" kern="1200">
          <a:solidFill>
            <a:srgbClr val="000000"/>
          </a:solidFill>
          <a:latin typeface="+mn-lt"/>
          <a:ea typeface="+mn-ea"/>
          <a:cs typeface="Arial" pitchFamily="34" charset="0"/>
        </a:defRPr>
      </a:lvl5pPr>
      <a:lvl6pPr marL="2514537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B395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JM" sz="1800" dirty="0">
              <a:solidFill>
                <a:srgbClr val="987D4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3" cstate="print"/>
          <a:srcRect l="24908" r="-32267"/>
          <a:stretch/>
        </p:blipFill>
        <p:spPr>
          <a:xfrm>
            <a:off x="0" y="855992"/>
            <a:ext cx="3941064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6031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7" r:id="rId1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dt="0"/>
  <p:txStyles>
    <p:titleStyle>
      <a:lvl1pPr algn="l" defTabSz="914377" rtl="0" eaLnBrk="1" latinLnBrk="0" hangingPunct="1">
        <a:spcBef>
          <a:spcPct val="0"/>
        </a:spcBef>
        <a:buNone/>
        <a:defRPr sz="3600" b="0" kern="1200">
          <a:solidFill>
            <a:srgbClr val="9B7E4D"/>
          </a:solidFill>
          <a:latin typeface="+mj-lt"/>
          <a:ea typeface="+mj-ea"/>
          <a:cs typeface="+mj-cs"/>
        </a:defRPr>
      </a:lvl1pPr>
    </p:titleStyle>
    <p:bodyStyle>
      <a:lvl1pPr marL="342891" indent="-342891" algn="l" defTabSz="914377" rtl="0" eaLnBrk="1" latinLnBrk="0" hangingPunct="1">
        <a:spcBef>
          <a:spcPct val="20000"/>
        </a:spcBef>
        <a:buSzPct val="100000"/>
        <a:buFontTx/>
        <a:buBlip>
          <a:blip r:embed="rId4"/>
        </a:buBlip>
        <a:defRPr sz="1600" kern="1200">
          <a:solidFill>
            <a:srgbClr val="000000"/>
          </a:solidFill>
          <a:latin typeface="+mn-lt"/>
          <a:ea typeface="+mn-ea"/>
          <a:cs typeface="Arial" pitchFamily="34" charset="0"/>
        </a:defRPr>
      </a:lvl1pPr>
      <a:lvl2pPr marL="742932" indent="-285744" algn="l" defTabSz="914377" rtl="0" eaLnBrk="1" latinLnBrk="0" hangingPunct="1">
        <a:spcBef>
          <a:spcPct val="20000"/>
        </a:spcBef>
        <a:buFont typeface="Arial" pitchFamily="34" charset="0"/>
        <a:buChar char="–"/>
        <a:defRPr sz="1600" kern="1200">
          <a:solidFill>
            <a:srgbClr val="000000"/>
          </a:solidFill>
          <a:latin typeface="+mn-lt"/>
          <a:ea typeface="+mn-ea"/>
          <a:cs typeface="Arial" pitchFamily="34" charset="0"/>
        </a:defRPr>
      </a:lvl2pPr>
      <a:lvl3pPr marL="1142971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rgbClr val="000000"/>
          </a:solidFill>
          <a:latin typeface="+mn-lt"/>
          <a:ea typeface="+mn-ea"/>
          <a:cs typeface="Arial" pitchFamily="34" charset="0"/>
        </a:defRPr>
      </a:lvl3pPr>
      <a:lvl4pPr marL="1600160" indent="-228594" algn="l" defTabSz="914377" rtl="0" eaLnBrk="1" latinLnBrk="0" hangingPunct="1">
        <a:spcBef>
          <a:spcPct val="20000"/>
        </a:spcBef>
        <a:buFont typeface="Arial" pitchFamily="34" charset="0"/>
        <a:buChar char="–"/>
        <a:defRPr sz="1600" kern="1200">
          <a:solidFill>
            <a:srgbClr val="000000"/>
          </a:solidFill>
          <a:latin typeface="+mn-lt"/>
          <a:ea typeface="+mn-ea"/>
          <a:cs typeface="Arial" pitchFamily="34" charset="0"/>
        </a:defRPr>
      </a:lvl4pPr>
      <a:lvl5pPr marL="2057349" indent="-228594" algn="l" defTabSz="914377" rtl="0" eaLnBrk="1" latinLnBrk="0" hangingPunct="1">
        <a:spcBef>
          <a:spcPct val="20000"/>
        </a:spcBef>
        <a:buFont typeface="Arial" pitchFamily="34" charset="0"/>
        <a:buChar char="»"/>
        <a:defRPr sz="1600" kern="1200">
          <a:solidFill>
            <a:srgbClr val="000000"/>
          </a:solidFill>
          <a:latin typeface="+mn-lt"/>
          <a:ea typeface="+mn-ea"/>
          <a:cs typeface="Arial" pitchFamily="34" charset="0"/>
        </a:defRPr>
      </a:lvl5pPr>
      <a:lvl6pPr marL="2514537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70C8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JM" sz="1800" dirty="0">
              <a:solidFill>
                <a:srgbClr val="987D4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3" cstate="print"/>
          <a:srcRect l="24908" r="-32267"/>
          <a:stretch/>
        </p:blipFill>
        <p:spPr>
          <a:xfrm>
            <a:off x="0" y="942589"/>
            <a:ext cx="3941064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0514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9" r:id="rId1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dt="0"/>
  <p:txStyles>
    <p:titleStyle>
      <a:lvl1pPr algn="l" defTabSz="914377" rtl="0" eaLnBrk="1" latinLnBrk="0" hangingPunct="1">
        <a:spcBef>
          <a:spcPct val="0"/>
        </a:spcBef>
        <a:buNone/>
        <a:defRPr sz="3600" b="0" kern="1200">
          <a:solidFill>
            <a:srgbClr val="9B7E4D"/>
          </a:solidFill>
          <a:latin typeface="+mj-lt"/>
          <a:ea typeface="+mj-ea"/>
          <a:cs typeface="+mj-cs"/>
        </a:defRPr>
      </a:lvl1pPr>
    </p:titleStyle>
    <p:bodyStyle>
      <a:lvl1pPr marL="342891" indent="-342891" algn="l" defTabSz="914377" rtl="0" eaLnBrk="1" latinLnBrk="0" hangingPunct="1">
        <a:spcBef>
          <a:spcPct val="20000"/>
        </a:spcBef>
        <a:buSzPct val="100000"/>
        <a:buFontTx/>
        <a:buBlip>
          <a:blip r:embed="rId4"/>
        </a:buBlip>
        <a:defRPr sz="1600" kern="1200">
          <a:solidFill>
            <a:srgbClr val="000000"/>
          </a:solidFill>
          <a:latin typeface="+mn-lt"/>
          <a:ea typeface="+mn-ea"/>
          <a:cs typeface="Arial" pitchFamily="34" charset="0"/>
        </a:defRPr>
      </a:lvl1pPr>
      <a:lvl2pPr marL="742932" indent="-285744" algn="l" defTabSz="914377" rtl="0" eaLnBrk="1" latinLnBrk="0" hangingPunct="1">
        <a:spcBef>
          <a:spcPct val="20000"/>
        </a:spcBef>
        <a:buFont typeface="Arial" pitchFamily="34" charset="0"/>
        <a:buChar char="–"/>
        <a:defRPr sz="1600" kern="1200">
          <a:solidFill>
            <a:srgbClr val="000000"/>
          </a:solidFill>
          <a:latin typeface="+mn-lt"/>
          <a:ea typeface="+mn-ea"/>
          <a:cs typeface="Arial" pitchFamily="34" charset="0"/>
        </a:defRPr>
      </a:lvl2pPr>
      <a:lvl3pPr marL="1142971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rgbClr val="000000"/>
          </a:solidFill>
          <a:latin typeface="+mn-lt"/>
          <a:ea typeface="+mn-ea"/>
          <a:cs typeface="Arial" pitchFamily="34" charset="0"/>
        </a:defRPr>
      </a:lvl3pPr>
      <a:lvl4pPr marL="1600160" indent="-228594" algn="l" defTabSz="914377" rtl="0" eaLnBrk="1" latinLnBrk="0" hangingPunct="1">
        <a:spcBef>
          <a:spcPct val="20000"/>
        </a:spcBef>
        <a:buFont typeface="Arial" pitchFamily="34" charset="0"/>
        <a:buChar char="–"/>
        <a:defRPr sz="1600" kern="1200">
          <a:solidFill>
            <a:srgbClr val="000000"/>
          </a:solidFill>
          <a:latin typeface="+mn-lt"/>
          <a:ea typeface="+mn-ea"/>
          <a:cs typeface="Arial" pitchFamily="34" charset="0"/>
        </a:defRPr>
      </a:lvl4pPr>
      <a:lvl5pPr marL="2057349" indent="-228594" algn="l" defTabSz="914377" rtl="0" eaLnBrk="1" latinLnBrk="0" hangingPunct="1">
        <a:spcBef>
          <a:spcPct val="20000"/>
        </a:spcBef>
        <a:buFont typeface="Arial" pitchFamily="34" charset="0"/>
        <a:buChar char="»"/>
        <a:defRPr sz="1600" kern="1200">
          <a:solidFill>
            <a:srgbClr val="000000"/>
          </a:solidFill>
          <a:latin typeface="+mn-lt"/>
          <a:ea typeface="+mn-ea"/>
          <a:cs typeface="Arial" pitchFamily="34" charset="0"/>
        </a:defRPr>
      </a:lvl5pPr>
      <a:lvl6pPr marL="2514537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B395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JM" sz="1800" dirty="0">
              <a:solidFill>
                <a:srgbClr val="987D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81142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dt="0"/>
  <p:txStyles>
    <p:titleStyle>
      <a:lvl1pPr algn="l" defTabSz="914377" rtl="0" eaLnBrk="1" latinLnBrk="0" hangingPunct="1">
        <a:spcBef>
          <a:spcPct val="0"/>
        </a:spcBef>
        <a:buNone/>
        <a:defRPr sz="3600" b="0" kern="1200">
          <a:solidFill>
            <a:srgbClr val="9B7E4D"/>
          </a:solidFill>
          <a:latin typeface="+mj-lt"/>
          <a:ea typeface="+mj-ea"/>
          <a:cs typeface="+mj-cs"/>
        </a:defRPr>
      </a:lvl1pPr>
    </p:titleStyle>
    <p:bodyStyle>
      <a:lvl1pPr marL="342891" indent="-342891" algn="l" defTabSz="914377" rtl="0" eaLnBrk="1" latinLnBrk="0" hangingPunct="1">
        <a:spcBef>
          <a:spcPct val="20000"/>
        </a:spcBef>
        <a:buSzPct val="100000"/>
        <a:buFontTx/>
        <a:buBlip>
          <a:blip r:embed="rId3"/>
        </a:buBlip>
        <a:defRPr sz="1600" kern="1200">
          <a:solidFill>
            <a:srgbClr val="000000"/>
          </a:solidFill>
          <a:latin typeface="+mn-lt"/>
          <a:ea typeface="+mn-ea"/>
          <a:cs typeface="Arial" pitchFamily="34" charset="0"/>
        </a:defRPr>
      </a:lvl1pPr>
      <a:lvl2pPr marL="742932" indent="-285744" algn="l" defTabSz="914377" rtl="0" eaLnBrk="1" latinLnBrk="0" hangingPunct="1">
        <a:spcBef>
          <a:spcPct val="20000"/>
        </a:spcBef>
        <a:buFont typeface="Arial" pitchFamily="34" charset="0"/>
        <a:buChar char="–"/>
        <a:defRPr sz="1600" kern="1200">
          <a:solidFill>
            <a:srgbClr val="000000"/>
          </a:solidFill>
          <a:latin typeface="+mn-lt"/>
          <a:ea typeface="+mn-ea"/>
          <a:cs typeface="Arial" pitchFamily="34" charset="0"/>
        </a:defRPr>
      </a:lvl2pPr>
      <a:lvl3pPr marL="1142971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rgbClr val="000000"/>
          </a:solidFill>
          <a:latin typeface="+mn-lt"/>
          <a:ea typeface="+mn-ea"/>
          <a:cs typeface="Arial" pitchFamily="34" charset="0"/>
        </a:defRPr>
      </a:lvl3pPr>
      <a:lvl4pPr marL="1600160" indent="-228594" algn="l" defTabSz="914377" rtl="0" eaLnBrk="1" latinLnBrk="0" hangingPunct="1">
        <a:spcBef>
          <a:spcPct val="20000"/>
        </a:spcBef>
        <a:buFont typeface="Arial" pitchFamily="34" charset="0"/>
        <a:buChar char="–"/>
        <a:defRPr sz="1600" kern="1200">
          <a:solidFill>
            <a:srgbClr val="000000"/>
          </a:solidFill>
          <a:latin typeface="+mn-lt"/>
          <a:ea typeface="+mn-ea"/>
          <a:cs typeface="Arial" pitchFamily="34" charset="0"/>
        </a:defRPr>
      </a:lvl4pPr>
      <a:lvl5pPr marL="2057349" indent="-228594" algn="l" defTabSz="914377" rtl="0" eaLnBrk="1" latinLnBrk="0" hangingPunct="1">
        <a:spcBef>
          <a:spcPct val="20000"/>
        </a:spcBef>
        <a:buFont typeface="Arial" pitchFamily="34" charset="0"/>
        <a:buChar char="»"/>
        <a:defRPr sz="1600" kern="1200">
          <a:solidFill>
            <a:srgbClr val="000000"/>
          </a:solidFill>
          <a:latin typeface="+mn-lt"/>
          <a:ea typeface="+mn-ea"/>
          <a:cs typeface="Arial" pitchFamily="34" charset="0"/>
        </a:defRPr>
      </a:lvl5pPr>
      <a:lvl6pPr marL="2514537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70C8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JM" sz="1800" dirty="0">
              <a:solidFill>
                <a:srgbClr val="987D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87252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3" r:id="rId1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dt="0"/>
  <p:txStyles>
    <p:titleStyle>
      <a:lvl1pPr algn="l" defTabSz="914377" rtl="0" eaLnBrk="1" latinLnBrk="0" hangingPunct="1">
        <a:spcBef>
          <a:spcPct val="0"/>
        </a:spcBef>
        <a:buNone/>
        <a:defRPr sz="3600" b="0" kern="1200">
          <a:solidFill>
            <a:srgbClr val="9B7E4D"/>
          </a:solidFill>
          <a:latin typeface="+mj-lt"/>
          <a:ea typeface="+mj-ea"/>
          <a:cs typeface="+mj-cs"/>
        </a:defRPr>
      </a:lvl1pPr>
    </p:titleStyle>
    <p:bodyStyle>
      <a:lvl1pPr marL="342891" indent="-342891" algn="l" defTabSz="914377" rtl="0" eaLnBrk="1" latinLnBrk="0" hangingPunct="1">
        <a:spcBef>
          <a:spcPct val="20000"/>
        </a:spcBef>
        <a:buSzPct val="100000"/>
        <a:buFontTx/>
        <a:buBlip>
          <a:blip r:embed="rId3"/>
        </a:buBlip>
        <a:defRPr sz="1600" kern="1200">
          <a:solidFill>
            <a:srgbClr val="000000"/>
          </a:solidFill>
          <a:latin typeface="+mn-lt"/>
          <a:ea typeface="+mn-ea"/>
          <a:cs typeface="Arial" pitchFamily="34" charset="0"/>
        </a:defRPr>
      </a:lvl1pPr>
      <a:lvl2pPr marL="742932" indent="-285744" algn="l" defTabSz="914377" rtl="0" eaLnBrk="1" latinLnBrk="0" hangingPunct="1">
        <a:spcBef>
          <a:spcPct val="20000"/>
        </a:spcBef>
        <a:buFont typeface="Arial" pitchFamily="34" charset="0"/>
        <a:buChar char="–"/>
        <a:defRPr sz="1600" kern="1200">
          <a:solidFill>
            <a:srgbClr val="000000"/>
          </a:solidFill>
          <a:latin typeface="+mn-lt"/>
          <a:ea typeface="+mn-ea"/>
          <a:cs typeface="Arial" pitchFamily="34" charset="0"/>
        </a:defRPr>
      </a:lvl2pPr>
      <a:lvl3pPr marL="1142971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rgbClr val="000000"/>
          </a:solidFill>
          <a:latin typeface="+mn-lt"/>
          <a:ea typeface="+mn-ea"/>
          <a:cs typeface="Arial" pitchFamily="34" charset="0"/>
        </a:defRPr>
      </a:lvl3pPr>
      <a:lvl4pPr marL="1600160" indent="-228594" algn="l" defTabSz="914377" rtl="0" eaLnBrk="1" latinLnBrk="0" hangingPunct="1">
        <a:spcBef>
          <a:spcPct val="20000"/>
        </a:spcBef>
        <a:buFont typeface="Arial" pitchFamily="34" charset="0"/>
        <a:buChar char="–"/>
        <a:defRPr sz="1600" kern="1200">
          <a:solidFill>
            <a:srgbClr val="000000"/>
          </a:solidFill>
          <a:latin typeface="+mn-lt"/>
          <a:ea typeface="+mn-ea"/>
          <a:cs typeface="Arial" pitchFamily="34" charset="0"/>
        </a:defRPr>
      </a:lvl4pPr>
      <a:lvl5pPr marL="2057349" indent="-228594" algn="l" defTabSz="914377" rtl="0" eaLnBrk="1" latinLnBrk="0" hangingPunct="1">
        <a:spcBef>
          <a:spcPct val="20000"/>
        </a:spcBef>
        <a:buFont typeface="Arial" pitchFamily="34" charset="0"/>
        <a:buChar char="»"/>
        <a:defRPr sz="1600" kern="1200">
          <a:solidFill>
            <a:srgbClr val="000000"/>
          </a:solidFill>
          <a:latin typeface="+mn-lt"/>
          <a:ea typeface="+mn-ea"/>
          <a:cs typeface="Arial" pitchFamily="34" charset="0"/>
        </a:defRPr>
      </a:lvl5pPr>
      <a:lvl6pPr marL="2514537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006844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7" r:id="rId1"/>
  </p:sldLayoutIdLst>
  <p:timing>
    <p:tnLst>
      <p:par>
        <p:cTn id="1" dur="indefinite" restart="never" nodeType="tmRoot"/>
      </p:par>
    </p:tnLst>
  </p:timing>
  <p:hf hdr="0" dt="0"/>
  <p:txStyles>
    <p:titleStyle>
      <a:lvl1pPr algn="ctr" defTabSz="457189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91" indent="-342891" algn="l" defTabSz="457189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32" indent="-285744" algn="l" defTabSz="457189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457189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457189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457189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B395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JM" sz="1800" dirty="0">
              <a:solidFill>
                <a:srgbClr val="987D4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 cstate="print"/>
          <a:srcRect l="-29780" r="29780"/>
          <a:stretch/>
        </p:blipFill>
        <p:spPr>
          <a:xfrm>
            <a:off x="5486401" y="877649"/>
            <a:ext cx="3670868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5797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7" r:id="rId1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dt="0"/>
  <p:txStyles>
    <p:titleStyle>
      <a:lvl1pPr algn="l" defTabSz="914377" rtl="0" eaLnBrk="1" latinLnBrk="0" hangingPunct="1">
        <a:spcBef>
          <a:spcPct val="0"/>
        </a:spcBef>
        <a:buNone/>
        <a:defRPr sz="3600" b="0" kern="1200">
          <a:solidFill>
            <a:srgbClr val="9B7E4D"/>
          </a:solidFill>
          <a:latin typeface="+mj-lt"/>
          <a:ea typeface="+mj-ea"/>
          <a:cs typeface="+mj-cs"/>
        </a:defRPr>
      </a:lvl1pPr>
    </p:titleStyle>
    <p:bodyStyle>
      <a:lvl1pPr marL="342891" indent="-342891" algn="l" defTabSz="914377" rtl="0" eaLnBrk="1" latinLnBrk="0" hangingPunct="1">
        <a:spcBef>
          <a:spcPct val="20000"/>
        </a:spcBef>
        <a:buSzPct val="100000"/>
        <a:buFontTx/>
        <a:buBlip>
          <a:blip r:embed="rId4"/>
        </a:buBlip>
        <a:defRPr sz="1600" kern="1200">
          <a:solidFill>
            <a:srgbClr val="000000"/>
          </a:solidFill>
          <a:latin typeface="+mn-lt"/>
          <a:ea typeface="+mn-ea"/>
          <a:cs typeface="Arial" pitchFamily="34" charset="0"/>
        </a:defRPr>
      </a:lvl1pPr>
      <a:lvl2pPr marL="742932" indent="-285744" algn="l" defTabSz="914377" rtl="0" eaLnBrk="1" latinLnBrk="0" hangingPunct="1">
        <a:spcBef>
          <a:spcPct val="20000"/>
        </a:spcBef>
        <a:buFont typeface="Arial" pitchFamily="34" charset="0"/>
        <a:buChar char="–"/>
        <a:defRPr sz="1600" kern="1200">
          <a:solidFill>
            <a:srgbClr val="000000"/>
          </a:solidFill>
          <a:latin typeface="+mn-lt"/>
          <a:ea typeface="+mn-ea"/>
          <a:cs typeface="Arial" pitchFamily="34" charset="0"/>
        </a:defRPr>
      </a:lvl2pPr>
      <a:lvl3pPr marL="1142971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rgbClr val="000000"/>
          </a:solidFill>
          <a:latin typeface="+mn-lt"/>
          <a:ea typeface="+mn-ea"/>
          <a:cs typeface="Arial" pitchFamily="34" charset="0"/>
        </a:defRPr>
      </a:lvl3pPr>
      <a:lvl4pPr marL="1600160" indent="-228594" algn="l" defTabSz="914377" rtl="0" eaLnBrk="1" latinLnBrk="0" hangingPunct="1">
        <a:spcBef>
          <a:spcPct val="20000"/>
        </a:spcBef>
        <a:buFont typeface="Arial" pitchFamily="34" charset="0"/>
        <a:buChar char="–"/>
        <a:defRPr sz="1600" kern="1200">
          <a:solidFill>
            <a:srgbClr val="000000"/>
          </a:solidFill>
          <a:latin typeface="+mn-lt"/>
          <a:ea typeface="+mn-ea"/>
          <a:cs typeface="Arial" pitchFamily="34" charset="0"/>
        </a:defRPr>
      </a:lvl4pPr>
      <a:lvl5pPr marL="2057349" indent="-228594" algn="l" defTabSz="914377" rtl="0" eaLnBrk="1" latinLnBrk="0" hangingPunct="1">
        <a:spcBef>
          <a:spcPct val="20000"/>
        </a:spcBef>
        <a:buFont typeface="Arial" pitchFamily="34" charset="0"/>
        <a:buChar char="»"/>
        <a:defRPr sz="1600" kern="1200">
          <a:solidFill>
            <a:srgbClr val="000000"/>
          </a:solidFill>
          <a:latin typeface="+mn-lt"/>
          <a:ea typeface="+mn-ea"/>
          <a:cs typeface="Arial" pitchFamily="34" charset="0"/>
        </a:defRPr>
      </a:lvl5pPr>
      <a:lvl6pPr marL="2514537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70C8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JM" sz="1800" dirty="0">
              <a:solidFill>
                <a:srgbClr val="9B7E4D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 cstate="print"/>
          <a:srcRect l="-29780" r="29780"/>
          <a:stretch/>
        </p:blipFill>
        <p:spPr>
          <a:xfrm>
            <a:off x="5486401" y="906515"/>
            <a:ext cx="3670868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7694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5" r:id="rId1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dt="0"/>
  <p:txStyles>
    <p:titleStyle>
      <a:lvl1pPr algn="l" defTabSz="914377" rtl="0" eaLnBrk="1" latinLnBrk="0" hangingPunct="1">
        <a:spcBef>
          <a:spcPct val="0"/>
        </a:spcBef>
        <a:buNone/>
        <a:defRPr sz="3600" b="0" kern="1200">
          <a:solidFill>
            <a:srgbClr val="9B7E4D"/>
          </a:solidFill>
          <a:latin typeface="+mj-lt"/>
          <a:ea typeface="+mj-ea"/>
          <a:cs typeface="+mj-cs"/>
        </a:defRPr>
      </a:lvl1pPr>
    </p:titleStyle>
    <p:bodyStyle>
      <a:lvl1pPr marL="342891" indent="-342891" algn="l" defTabSz="914377" rtl="0" eaLnBrk="1" latinLnBrk="0" hangingPunct="1">
        <a:spcBef>
          <a:spcPct val="20000"/>
        </a:spcBef>
        <a:buSzPct val="100000"/>
        <a:buFontTx/>
        <a:buBlip>
          <a:blip r:embed="rId4"/>
        </a:buBlip>
        <a:defRPr sz="1600" kern="1200">
          <a:solidFill>
            <a:srgbClr val="000000"/>
          </a:solidFill>
          <a:latin typeface="+mn-lt"/>
          <a:ea typeface="+mn-ea"/>
          <a:cs typeface="Arial" pitchFamily="34" charset="0"/>
        </a:defRPr>
      </a:lvl1pPr>
      <a:lvl2pPr marL="742932" indent="-285744" algn="l" defTabSz="914377" rtl="0" eaLnBrk="1" latinLnBrk="0" hangingPunct="1">
        <a:spcBef>
          <a:spcPct val="20000"/>
        </a:spcBef>
        <a:buFont typeface="Arial" pitchFamily="34" charset="0"/>
        <a:buChar char="–"/>
        <a:defRPr sz="1600" kern="1200">
          <a:solidFill>
            <a:srgbClr val="000000"/>
          </a:solidFill>
          <a:latin typeface="+mn-lt"/>
          <a:ea typeface="+mn-ea"/>
          <a:cs typeface="Arial" pitchFamily="34" charset="0"/>
        </a:defRPr>
      </a:lvl2pPr>
      <a:lvl3pPr marL="1142971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rgbClr val="000000"/>
          </a:solidFill>
          <a:latin typeface="+mn-lt"/>
          <a:ea typeface="+mn-ea"/>
          <a:cs typeface="Arial" pitchFamily="34" charset="0"/>
        </a:defRPr>
      </a:lvl3pPr>
      <a:lvl4pPr marL="1600160" indent="-228594" algn="l" defTabSz="914377" rtl="0" eaLnBrk="1" latinLnBrk="0" hangingPunct="1">
        <a:spcBef>
          <a:spcPct val="20000"/>
        </a:spcBef>
        <a:buFont typeface="Arial" pitchFamily="34" charset="0"/>
        <a:buChar char="–"/>
        <a:defRPr sz="1600" kern="1200">
          <a:solidFill>
            <a:srgbClr val="000000"/>
          </a:solidFill>
          <a:latin typeface="+mn-lt"/>
          <a:ea typeface="+mn-ea"/>
          <a:cs typeface="Arial" pitchFamily="34" charset="0"/>
        </a:defRPr>
      </a:lvl4pPr>
      <a:lvl5pPr marL="2057349" indent="-228594" algn="l" defTabSz="914377" rtl="0" eaLnBrk="1" latinLnBrk="0" hangingPunct="1">
        <a:spcBef>
          <a:spcPct val="20000"/>
        </a:spcBef>
        <a:buFont typeface="Arial" pitchFamily="34" charset="0"/>
        <a:buChar char="»"/>
        <a:defRPr sz="1600" kern="1200">
          <a:solidFill>
            <a:srgbClr val="000000"/>
          </a:solidFill>
          <a:latin typeface="+mn-lt"/>
          <a:ea typeface="+mn-ea"/>
          <a:cs typeface="Arial" pitchFamily="34" charset="0"/>
        </a:defRPr>
      </a:lvl5pPr>
      <a:lvl6pPr marL="2514537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22957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9" r:id="rId1"/>
    <p:sldLayoutId id="2147483835" r:id="rId2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dt="0"/>
  <p:txStyles>
    <p:titleStyle>
      <a:lvl1pPr algn="l" defTabSz="914377" rtl="0" eaLnBrk="1" latinLnBrk="0" hangingPunct="1">
        <a:spcBef>
          <a:spcPct val="0"/>
        </a:spcBef>
        <a:buNone/>
        <a:defRPr sz="3600" b="0" kern="1200">
          <a:solidFill>
            <a:srgbClr val="9B7E4D"/>
          </a:solidFill>
          <a:latin typeface="+mj-lt"/>
          <a:ea typeface="+mj-ea"/>
          <a:cs typeface="+mj-cs"/>
        </a:defRPr>
      </a:lvl1pPr>
    </p:titleStyle>
    <p:bodyStyle>
      <a:lvl1pPr marL="342891" indent="-342891" algn="l" defTabSz="914377" rtl="0" eaLnBrk="1" latinLnBrk="0" hangingPunct="1">
        <a:spcBef>
          <a:spcPct val="20000"/>
        </a:spcBef>
        <a:buSzPct val="100000"/>
        <a:buFontTx/>
        <a:buBlip>
          <a:blip r:embed="rId4"/>
        </a:buBlip>
        <a:defRPr sz="1600" kern="1200">
          <a:solidFill>
            <a:srgbClr val="000000"/>
          </a:solidFill>
          <a:latin typeface="+mn-lt"/>
          <a:ea typeface="+mn-ea"/>
          <a:cs typeface="Arial" pitchFamily="34" charset="0"/>
        </a:defRPr>
      </a:lvl1pPr>
      <a:lvl2pPr marL="742932" indent="-285744" algn="l" defTabSz="914377" rtl="0" eaLnBrk="1" latinLnBrk="0" hangingPunct="1">
        <a:spcBef>
          <a:spcPct val="20000"/>
        </a:spcBef>
        <a:buFont typeface="Arial" pitchFamily="34" charset="0"/>
        <a:buChar char="–"/>
        <a:defRPr sz="1600" kern="1200">
          <a:solidFill>
            <a:srgbClr val="000000"/>
          </a:solidFill>
          <a:latin typeface="+mn-lt"/>
          <a:ea typeface="+mn-ea"/>
          <a:cs typeface="Arial" pitchFamily="34" charset="0"/>
        </a:defRPr>
      </a:lvl2pPr>
      <a:lvl3pPr marL="1142971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rgbClr val="000000"/>
          </a:solidFill>
          <a:latin typeface="+mn-lt"/>
          <a:ea typeface="+mn-ea"/>
          <a:cs typeface="Arial" pitchFamily="34" charset="0"/>
        </a:defRPr>
      </a:lvl3pPr>
      <a:lvl4pPr marL="1600160" indent="-228594" algn="l" defTabSz="914377" rtl="0" eaLnBrk="1" latinLnBrk="0" hangingPunct="1">
        <a:spcBef>
          <a:spcPct val="20000"/>
        </a:spcBef>
        <a:buFont typeface="Arial" pitchFamily="34" charset="0"/>
        <a:buChar char="–"/>
        <a:defRPr sz="1600" kern="1200">
          <a:solidFill>
            <a:srgbClr val="000000"/>
          </a:solidFill>
          <a:latin typeface="+mn-lt"/>
          <a:ea typeface="+mn-ea"/>
          <a:cs typeface="Arial" pitchFamily="34" charset="0"/>
        </a:defRPr>
      </a:lvl4pPr>
      <a:lvl5pPr marL="2057349" indent="-228594" algn="l" defTabSz="914377" rtl="0" eaLnBrk="1" latinLnBrk="0" hangingPunct="1">
        <a:spcBef>
          <a:spcPct val="20000"/>
        </a:spcBef>
        <a:buFont typeface="Arial" pitchFamily="34" charset="0"/>
        <a:buChar char="»"/>
        <a:defRPr sz="1600" kern="1200">
          <a:solidFill>
            <a:srgbClr val="000000"/>
          </a:solidFill>
          <a:latin typeface="+mn-lt"/>
          <a:ea typeface="+mn-ea"/>
          <a:cs typeface="Arial" pitchFamily="34" charset="0"/>
        </a:defRPr>
      </a:lvl5pPr>
      <a:lvl6pPr marL="2514537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700" y="2852303"/>
            <a:ext cx="3711684" cy="534789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0" y="2343150"/>
            <a:ext cx="9144000" cy="28003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JM" sz="1800" dirty="0">
              <a:solidFill>
                <a:srgbClr val="987D40"/>
              </a:solidFill>
            </a:endParaRPr>
          </a:p>
        </p:txBody>
      </p:sp>
      <p:pic>
        <p:nvPicPr>
          <p:cNvPr id="5" name="Picture 2" descr="M:\Marketing Archive\Branding\Logo Files\Logo Files\PNG\Registration\Color\us_logo_horiz_reg_medium.png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484" y="2864838"/>
            <a:ext cx="3708900" cy="508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07150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8" r:id="rId1"/>
    <p:sldLayoutId id="2147483799" r:id="rId2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dt="0"/>
  <p:txStyles>
    <p:titleStyle>
      <a:lvl1pPr algn="l" defTabSz="914377" rtl="0" eaLnBrk="1" latinLnBrk="0" hangingPunct="1">
        <a:spcBef>
          <a:spcPct val="0"/>
        </a:spcBef>
        <a:buNone/>
        <a:defRPr sz="3600" b="0" kern="1200">
          <a:solidFill>
            <a:srgbClr val="9B7E4D"/>
          </a:solidFill>
          <a:latin typeface="+mj-lt"/>
          <a:ea typeface="+mj-ea"/>
          <a:cs typeface="+mj-cs"/>
        </a:defRPr>
      </a:lvl1pPr>
    </p:titleStyle>
    <p:bodyStyle>
      <a:lvl1pPr marL="342891" indent="-342891" algn="l" defTabSz="914377" rtl="0" eaLnBrk="1" latinLnBrk="0" hangingPunct="1">
        <a:spcBef>
          <a:spcPct val="20000"/>
        </a:spcBef>
        <a:buSzPct val="100000"/>
        <a:buFontTx/>
        <a:buBlip>
          <a:blip r:embed="rId6"/>
        </a:buBlip>
        <a:defRPr sz="1600" kern="1200">
          <a:solidFill>
            <a:srgbClr val="000000"/>
          </a:solidFill>
          <a:latin typeface="+mn-lt"/>
          <a:ea typeface="+mn-ea"/>
          <a:cs typeface="Arial" pitchFamily="34" charset="0"/>
        </a:defRPr>
      </a:lvl1pPr>
      <a:lvl2pPr marL="742932" indent="-285744" algn="l" defTabSz="914377" rtl="0" eaLnBrk="1" latinLnBrk="0" hangingPunct="1">
        <a:spcBef>
          <a:spcPct val="20000"/>
        </a:spcBef>
        <a:buFont typeface="Arial" pitchFamily="34" charset="0"/>
        <a:buChar char="–"/>
        <a:defRPr sz="1600" kern="1200">
          <a:solidFill>
            <a:srgbClr val="000000"/>
          </a:solidFill>
          <a:latin typeface="+mn-lt"/>
          <a:ea typeface="+mn-ea"/>
          <a:cs typeface="Arial" pitchFamily="34" charset="0"/>
        </a:defRPr>
      </a:lvl2pPr>
      <a:lvl3pPr marL="1142971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rgbClr val="000000"/>
          </a:solidFill>
          <a:latin typeface="+mn-lt"/>
          <a:ea typeface="+mn-ea"/>
          <a:cs typeface="Arial" pitchFamily="34" charset="0"/>
        </a:defRPr>
      </a:lvl3pPr>
      <a:lvl4pPr marL="1600160" indent="-228594" algn="l" defTabSz="914377" rtl="0" eaLnBrk="1" latinLnBrk="0" hangingPunct="1">
        <a:spcBef>
          <a:spcPct val="20000"/>
        </a:spcBef>
        <a:buFont typeface="Arial" pitchFamily="34" charset="0"/>
        <a:buChar char="–"/>
        <a:defRPr sz="1600" kern="1200">
          <a:solidFill>
            <a:srgbClr val="000000"/>
          </a:solidFill>
          <a:latin typeface="+mn-lt"/>
          <a:ea typeface="+mn-ea"/>
          <a:cs typeface="Arial" pitchFamily="34" charset="0"/>
        </a:defRPr>
      </a:lvl4pPr>
      <a:lvl5pPr marL="2057349" indent="-228594" algn="l" defTabSz="914377" rtl="0" eaLnBrk="1" latinLnBrk="0" hangingPunct="1">
        <a:spcBef>
          <a:spcPct val="20000"/>
        </a:spcBef>
        <a:buFont typeface="Arial" pitchFamily="34" charset="0"/>
        <a:buChar char="»"/>
        <a:defRPr sz="1600" kern="1200">
          <a:solidFill>
            <a:srgbClr val="000000"/>
          </a:solidFill>
          <a:latin typeface="+mn-lt"/>
          <a:ea typeface="+mn-ea"/>
          <a:cs typeface="Arial" pitchFamily="34" charset="0"/>
        </a:defRPr>
      </a:lvl5pPr>
      <a:lvl6pPr marL="2514537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 flipV="1">
            <a:off x="0" y="0"/>
            <a:ext cx="9144000" cy="590550"/>
          </a:xfrm>
          <a:prstGeom prst="rect">
            <a:avLst/>
          </a:prstGeom>
          <a:solidFill>
            <a:srgbClr val="B395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JM" sz="1800" dirty="0">
              <a:solidFill>
                <a:srgbClr val="987D40"/>
              </a:solidFill>
            </a:endParaRPr>
          </a:p>
        </p:txBody>
      </p:sp>
      <p:sp>
        <p:nvSpPr>
          <p:cNvPr id="6" name="TextBox 5"/>
          <p:cNvSpPr txBox="1"/>
          <p:nvPr userDrawn="1"/>
        </p:nvSpPr>
        <p:spPr>
          <a:xfrm>
            <a:off x="8466667" y="4857762"/>
            <a:ext cx="5067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126CB72D-31C3-42BB-89B2-003C98E652DF}" type="slidenum">
              <a:rPr lang="en-US" sz="1200" smtClean="0">
                <a:solidFill>
                  <a:schemeClr val="tx1"/>
                </a:solidFill>
                <a:latin typeface="Calibri" pitchFamily="34" charset="0"/>
              </a:rPr>
              <a:pPr algn="r"/>
              <a:t>‹#›</a:t>
            </a:fld>
            <a:endParaRPr lang="en-US" sz="1200" dirty="0" smtClean="0">
              <a:solidFill>
                <a:schemeClr val="tx1"/>
              </a:solidFill>
              <a:latin typeface="Calibri" pitchFamily="34" charset="0"/>
            </a:endParaRPr>
          </a:p>
        </p:txBody>
      </p:sp>
      <p:pic>
        <p:nvPicPr>
          <p:cNvPr id="9" name="Picture 2" descr="M:\Marketing Archive\Branding\Logo Files\Logo Files\PNG\Registration\Color\us_logo_horiz_reg_medium.png"/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00" y="4850337"/>
            <a:ext cx="1623980" cy="222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 userDrawn="1"/>
        </p:nvSpPr>
        <p:spPr>
          <a:xfrm>
            <a:off x="5740401" y="4865371"/>
            <a:ext cx="272626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tx1"/>
                </a:solidFill>
              </a:rPr>
              <a:t>© 2014 Urban Science        </a:t>
            </a:r>
            <a:r>
              <a:rPr lang="en-US" sz="1100" i="1" dirty="0" smtClean="0">
                <a:solidFill>
                  <a:schemeClr val="tx1"/>
                </a:solidFill>
                <a:latin typeface="Calibri" pitchFamily="34" charset="0"/>
              </a:rPr>
              <a:t>Confidential</a:t>
            </a:r>
            <a:r>
              <a:rPr lang="en-US" sz="1100" dirty="0" smtClean="0">
                <a:solidFill>
                  <a:schemeClr val="tx1"/>
                </a:solidFill>
              </a:rPr>
              <a:t> </a:t>
            </a:r>
            <a:endParaRPr lang="en-US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59768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0" r:id="rId1"/>
    <p:sldLayoutId id="2147483834" r:id="rId2"/>
    <p:sldLayoutId id="2147483832" r:id="rId3"/>
    <p:sldLayoutId id="2147483833" r:id="rId4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dt="0"/>
  <p:txStyles>
    <p:titleStyle>
      <a:lvl1pPr algn="l" defTabSz="914377" rtl="0" eaLnBrk="1" latinLnBrk="0" hangingPunct="1">
        <a:spcBef>
          <a:spcPct val="0"/>
        </a:spcBef>
        <a:buNone/>
        <a:defRPr sz="3600" b="0" kern="1200">
          <a:solidFill>
            <a:srgbClr val="9B7E4D"/>
          </a:solidFill>
          <a:latin typeface="+mj-lt"/>
          <a:ea typeface="+mj-ea"/>
          <a:cs typeface="+mj-cs"/>
        </a:defRPr>
      </a:lvl1pPr>
    </p:titleStyle>
    <p:bodyStyle>
      <a:lvl1pPr marL="342891" indent="-342891" algn="l" defTabSz="914377" rtl="0" eaLnBrk="1" latinLnBrk="0" hangingPunct="1">
        <a:spcBef>
          <a:spcPct val="20000"/>
        </a:spcBef>
        <a:buSzPct val="100000"/>
        <a:buFontTx/>
        <a:buBlip>
          <a:blip r:embed="rId7"/>
        </a:buBlip>
        <a:defRPr sz="1600" kern="1200">
          <a:solidFill>
            <a:srgbClr val="000000"/>
          </a:solidFill>
          <a:latin typeface="+mn-lt"/>
          <a:ea typeface="+mn-ea"/>
          <a:cs typeface="Arial" pitchFamily="34" charset="0"/>
        </a:defRPr>
      </a:lvl1pPr>
      <a:lvl2pPr marL="742932" indent="-285744" algn="l" defTabSz="914377" rtl="0" eaLnBrk="1" latinLnBrk="0" hangingPunct="1">
        <a:spcBef>
          <a:spcPct val="20000"/>
        </a:spcBef>
        <a:buFont typeface="Arial" pitchFamily="34" charset="0"/>
        <a:buChar char="–"/>
        <a:defRPr sz="1600" kern="1200">
          <a:solidFill>
            <a:srgbClr val="000000"/>
          </a:solidFill>
          <a:latin typeface="+mn-lt"/>
          <a:ea typeface="+mn-ea"/>
          <a:cs typeface="Arial" pitchFamily="34" charset="0"/>
        </a:defRPr>
      </a:lvl2pPr>
      <a:lvl3pPr marL="1142971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rgbClr val="000000"/>
          </a:solidFill>
          <a:latin typeface="+mn-lt"/>
          <a:ea typeface="+mn-ea"/>
          <a:cs typeface="Arial" pitchFamily="34" charset="0"/>
        </a:defRPr>
      </a:lvl3pPr>
      <a:lvl4pPr marL="1600160" indent="-228594" algn="l" defTabSz="914377" rtl="0" eaLnBrk="1" latinLnBrk="0" hangingPunct="1">
        <a:spcBef>
          <a:spcPct val="20000"/>
        </a:spcBef>
        <a:buFont typeface="Arial" pitchFamily="34" charset="0"/>
        <a:buChar char="–"/>
        <a:defRPr sz="1600" kern="1200">
          <a:solidFill>
            <a:srgbClr val="000000"/>
          </a:solidFill>
          <a:latin typeface="+mn-lt"/>
          <a:ea typeface="+mn-ea"/>
          <a:cs typeface="Arial" pitchFamily="34" charset="0"/>
        </a:defRPr>
      </a:lvl4pPr>
      <a:lvl5pPr marL="2057349" indent="-228594" algn="l" defTabSz="914377" rtl="0" eaLnBrk="1" latinLnBrk="0" hangingPunct="1">
        <a:spcBef>
          <a:spcPct val="20000"/>
        </a:spcBef>
        <a:buFont typeface="Arial" pitchFamily="34" charset="0"/>
        <a:buChar char="»"/>
        <a:defRPr sz="1600" kern="1200">
          <a:solidFill>
            <a:srgbClr val="000000"/>
          </a:solidFill>
          <a:latin typeface="+mn-lt"/>
          <a:ea typeface="+mn-ea"/>
          <a:cs typeface="Arial" pitchFamily="34" charset="0"/>
        </a:defRPr>
      </a:lvl5pPr>
      <a:lvl6pPr marL="2514537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2343150"/>
            <a:ext cx="9144000" cy="2800350"/>
          </a:xfrm>
          <a:prstGeom prst="rect">
            <a:avLst/>
          </a:prstGeom>
          <a:solidFill>
            <a:srgbClr val="70C8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JM" sz="1800" dirty="0">
              <a:solidFill>
                <a:srgbClr val="987D40"/>
              </a:solidFill>
            </a:endParaRPr>
          </a:p>
        </p:txBody>
      </p:sp>
      <p:pic>
        <p:nvPicPr>
          <p:cNvPr id="5" name="Picture 2" descr="M:\Marketing Archive\Branding\Logo Files\Logo Files\PNG\Registration\Color\us_logo_horiz_reg_medium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860" y="1217604"/>
            <a:ext cx="3708900" cy="508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8857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1" r:id="rId1"/>
    <p:sldLayoutId id="2147483802" r:id="rId2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dt="0"/>
  <p:txStyles>
    <p:titleStyle>
      <a:lvl1pPr algn="l" defTabSz="914377" rtl="0" eaLnBrk="1" latinLnBrk="0" hangingPunct="1">
        <a:spcBef>
          <a:spcPct val="0"/>
        </a:spcBef>
        <a:buNone/>
        <a:defRPr sz="3600" b="0" kern="1200">
          <a:solidFill>
            <a:srgbClr val="9B7E4D"/>
          </a:solidFill>
          <a:latin typeface="+mj-lt"/>
          <a:ea typeface="+mj-ea"/>
          <a:cs typeface="+mj-cs"/>
        </a:defRPr>
      </a:lvl1pPr>
    </p:titleStyle>
    <p:bodyStyle>
      <a:lvl1pPr marL="342891" indent="-342891" algn="l" defTabSz="914377" rtl="0" eaLnBrk="1" latinLnBrk="0" hangingPunct="1">
        <a:spcBef>
          <a:spcPct val="20000"/>
        </a:spcBef>
        <a:buSzPct val="100000"/>
        <a:buFontTx/>
        <a:buBlip>
          <a:blip r:embed="rId5"/>
        </a:buBlip>
        <a:defRPr sz="1600" kern="1200">
          <a:solidFill>
            <a:srgbClr val="000000"/>
          </a:solidFill>
          <a:latin typeface="+mn-lt"/>
          <a:ea typeface="+mn-ea"/>
          <a:cs typeface="Arial" pitchFamily="34" charset="0"/>
        </a:defRPr>
      </a:lvl1pPr>
      <a:lvl2pPr marL="742932" indent="-285744" algn="l" defTabSz="914377" rtl="0" eaLnBrk="1" latinLnBrk="0" hangingPunct="1">
        <a:spcBef>
          <a:spcPct val="20000"/>
        </a:spcBef>
        <a:buFont typeface="Arial" pitchFamily="34" charset="0"/>
        <a:buChar char="–"/>
        <a:defRPr sz="1600" kern="1200">
          <a:solidFill>
            <a:srgbClr val="000000"/>
          </a:solidFill>
          <a:latin typeface="+mn-lt"/>
          <a:ea typeface="+mn-ea"/>
          <a:cs typeface="Arial" pitchFamily="34" charset="0"/>
        </a:defRPr>
      </a:lvl2pPr>
      <a:lvl3pPr marL="1142971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rgbClr val="000000"/>
          </a:solidFill>
          <a:latin typeface="+mn-lt"/>
          <a:ea typeface="+mn-ea"/>
          <a:cs typeface="Arial" pitchFamily="34" charset="0"/>
        </a:defRPr>
      </a:lvl3pPr>
      <a:lvl4pPr marL="1600160" indent="-228594" algn="l" defTabSz="914377" rtl="0" eaLnBrk="1" latinLnBrk="0" hangingPunct="1">
        <a:spcBef>
          <a:spcPct val="20000"/>
        </a:spcBef>
        <a:buFont typeface="Arial" pitchFamily="34" charset="0"/>
        <a:buChar char="–"/>
        <a:defRPr sz="1600" kern="1200">
          <a:solidFill>
            <a:srgbClr val="000000"/>
          </a:solidFill>
          <a:latin typeface="+mn-lt"/>
          <a:ea typeface="+mn-ea"/>
          <a:cs typeface="Arial" pitchFamily="34" charset="0"/>
        </a:defRPr>
      </a:lvl4pPr>
      <a:lvl5pPr marL="2057349" indent="-228594" algn="l" defTabSz="914377" rtl="0" eaLnBrk="1" latinLnBrk="0" hangingPunct="1">
        <a:spcBef>
          <a:spcPct val="20000"/>
        </a:spcBef>
        <a:buFont typeface="Arial" pitchFamily="34" charset="0"/>
        <a:buChar char="»"/>
        <a:defRPr sz="1600" kern="1200">
          <a:solidFill>
            <a:srgbClr val="000000"/>
          </a:solidFill>
          <a:latin typeface="+mn-lt"/>
          <a:ea typeface="+mn-ea"/>
          <a:cs typeface="Arial" pitchFamily="34" charset="0"/>
        </a:defRPr>
      </a:lvl5pPr>
      <a:lvl6pPr marL="2514537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 flipV="1">
            <a:off x="0" y="0"/>
            <a:ext cx="9144000" cy="590550"/>
          </a:xfrm>
          <a:prstGeom prst="rect">
            <a:avLst/>
          </a:prstGeom>
          <a:solidFill>
            <a:srgbClr val="B395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JM" sz="1800" dirty="0">
              <a:solidFill>
                <a:srgbClr val="987D40"/>
              </a:solidFill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8466667" y="4857762"/>
            <a:ext cx="5067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126CB72D-31C3-42BB-89B2-003C98E652DF}" type="slidenum">
              <a:rPr lang="en-US" sz="1200" smtClean="0">
                <a:solidFill>
                  <a:schemeClr val="tx1"/>
                </a:solidFill>
                <a:latin typeface="Calibri" pitchFamily="34" charset="0"/>
              </a:rPr>
              <a:pPr algn="r"/>
              <a:t>‹#›</a:t>
            </a:fld>
            <a:endParaRPr lang="en-US" sz="1200" dirty="0" smtClean="0">
              <a:solidFill>
                <a:schemeClr val="tx1"/>
              </a:solidFill>
              <a:latin typeface="Calibri" pitchFamily="34" charset="0"/>
            </a:endParaRPr>
          </a:p>
        </p:txBody>
      </p:sp>
      <p:pic>
        <p:nvPicPr>
          <p:cNvPr id="7" name="Picture 2" descr="M:\Marketing Archive\Branding\Logo Files\Logo Files\PNG\Registration\Color\us_logo_horiz_reg_medium.png"/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00" y="4850337"/>
            <a:ext cx="1623980" cy="222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 userDrawn="1"/>
        </p:nvSpPr>
        <p:spPr>
          <a:xfrm>
            <a:off x="5740401" y="4865371"/>
            <a:ext cx="272626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tx1"/>
                </a:solidFill>
              </a:rPr>
              <a:t>© 2014 Urban Science        </a:t>
            </a:r>
            <a:r>
              <a:rPr lang="en-US" sz="1100" i="1" dirty="0" smtClean="0">
                <a:solidFill>
                  <a:schemeClr val="tx1"/>
                </a:solidFill>
                <a:latin typeface="Calibri" pitchFamily="34" charset="0"/>
              </a:rPr>
              <a:t>Confidential</a:t>
            </a:r>
            <a:r>
              <a:rPr lang="en-US" sz="1100" dirty="0" smtClean="0">
                <a:solidFill>
                  <a:schemeClr val="tx1"/>
                </a:solidFill>
              </a:rPr>
              <a:t> </a:t>
            </a:r>
            <a:endParaRPr lang="en-US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35458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3" r:id="rId1"/>
    <p:sldLayoutId id="2147483840" r:id="rId2"/>
    <p:sldLayoutId id="2147483841" r:id="rId3"/>
    <p:sldLayoutId id="2147483843" r:id="rId4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dt="0"/>
  <p:txStyles>
    <p:titleStyle>
      <a:lvl1pPr algn="l" defTabSz="914377" rtl="0" eaLnBrk="1" latinLnBrk="0" hangingPunct="1">
        <a:spcBef>
          <a:spcPct val="0"/>
        </a:spcBef>
        <a:buNone/>
        <a:defRPr sz="3600" b="0" kern="1200">
          <a:solidFill>
            <a:srgbClr val="9B7E4D"/>
          </a:solidFill>
          <a:latin typeface="+mj-lt"/>
          <a:ea typeface="+mj-ea"/>
          <a:cs typeface="+mj-cs"/>
        </a:defRPr>
      </a:lvl1pPr>
    </p:titleStyle>
    <p:bodyStyle>
      <a:lvl1pPr marL="342891" indent="-342891" algn="l" defTabSz="914377" rtl="0" eaLnBrk="1" latinLnBrk="0" hangingPunct="1">
        <a:spcBef>
          <a:spcPct val="20000"/>
        </a:spcBef>
        <a:buSzPct val="100000"/>
        <a:buFontTx/>
        <a:buBlip>
          <a:blip r:embed="rId7"/>
        </a:buBlip>
        <a:defRPr sz="1600" kern="1200">
          <a:solidFill>
            <a:srgbClr val="000000"/>
          </a:solidFill>
          <a:latin typeface="+mn-lt"/>
          <a:ea typeface="+mn-ea"/>
          <a:cs typeface="Arial" pitchFamily="34" charset="0"/>
        </a:defRPr>
      </a:lvl1pPr>
      <a:lvl2pPr marL="742932" indent="-285744" algn="l" defTabSz="914377" rtl="0" eaLnBrk="1" latinLnBrk="0" hangingPunct="1">
        <a:spcBef>
          <a:spcPct val="20000"/>
        </a:spcBef>
        <a:buFont typeface="Arial" pitchFamily="34" charset="0"/>
        <a:buChar char="–"/>
        <a:defRPr sz="1600" kern="1200">
          <a:solidFill>
            <a:srgbClr val="000000"/>
          </a:solidFill>
          <a:latin typeface="+mn-lt"/>
          <a:ea typeface="+mn-ea"/>
          <a:cs typeface="Arial" pitchFamily="34" charset="0"/>
        </a:defRPr>
      </a:lvl2pPr>
      <a:lvl3pPr marL="1142971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rgbClr val="000000"/>
          </a:solidFill>
          <a:latin typeface="+mn-lt"/>
          <a:ea typeface="+mn-ea"/>
          <a:cs typeface="Arial" pitchFamily="34" charset="0"/>
        </a:defRPr>
      </a:lvl3pPr>
      <a:lvl4pPr marL="1600160" indent="-228594" algn="l" defTabSz="914377" rtl="0" eaLnBrk="1" latinLnBrk="0" hangingPunct="1">
        <a:spcBef>
          <a:spcPct val="20000"/>
        </a:spcBef>
        <a:buFont typeface="Arial" pitchFamily="34" charset="0"/>
        <a:buChar char="–"/>
        <a:defRPr sz="1600" kern="1200">
          <a:solidFill>
            <a:srgbClr val="000000"/>
          </a:solidFill>
          <a:latin typeface="+mn-lt"/>
          <a:ea typeface="+mn-ea"/>
          <a:cs typeface="Arial" pitchFamily="34" charset="0"/>
        </a:defRPr>
      </a:lvl4pPr>
      <a:lvl5pPr marL="2057349" indent="-228594" algn="l" defTabSz="914377" rtl="0" eaLnBrk="1" latinLnBrk="0" hangingPunct="1">
        <a:spcBef>
          <a:spcPct val="20000"/>
        </a:spcBef>
        <a:buFont typeface="Arial" pitchFamily="34" charset="0"/>
        <a:buChar char="»"/>
        <a:defRPr sz="1600" kern="1200">
          <a:solidFill>
            <a:srgbClr val="000000"/>
          </a:solidFill>
          <a:latin typeface="+mn-lt"/>
          <a:ea typeface="+mn-ea"/>
          <a:cs typeface="Arial" pitchFamily="34" charset="0"/>
        </a:defRPr>
      </a:lvl5pPr>
      <a:lvl6pPr marL="2514537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6400800" y="-2118"/>
            <a:ext cx="2743200" cy="4728870"/>
          </a:xfrm>
          <a:prstGeom prst="rect">
            <a:avLst/>
          </a:prstGeom>
          <a:solidFill>
            <a:srgbClr val="70C82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2" name="Rectangle 11"/>
          <p:cNvSpPr/>
          <p:nvPr userDrawn="1"/>
        </p:nvSpPr>
        <p:spPr>
          <a:xfrm flipV="1">
            <a:off x="0" y="0"/>
            <a:ext cx="9144000" cy="590550"/>
          </a:xfrm>
          <a:prstGeom prst="rect">
            <a:avLst/>
          </a:prstGeom>
          <a:solidFill>
            <a:srgbClr val="B395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JM" sz="1800" dirty="0">
              <a:solidFill>
                <a:srgbClr val="987D40"/>
              </a:solidFill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8466667" y="4857762"/>
            <a:ext cx="5067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126CB72D-31C3-42BB-89B2-003C98E652DF}" type="slidenum">
              <a:rPr lang="en-US" sz="1200" smtClean="0">
                <a:solidFill>
                  <a:schemeClr val="tx1"/>
                </a:solidFill>
                <a:latin typeface="Calibri" pitchFamily="34" charset="0"/>
              </a:rPr>
              <a:pPr algn="r"/>
              <a:t>‹#›</a:t>
            </a:fld>
            <a:endParaRPr lang="en-US" sz="1200" dirty="0" smtClean="0">
              <a:solidFill>
                <a:schemeClr val="tx1"/>
              </a:solidFill>
              <a:latin typeface="Calibri" pitchFamily="34" charset="0"/>
            </a:endParaRPr>
          </a:p>
        </p:txBody>
      </p:sp>
      <p:pic>
        <p:nvPicPr>
          <p:cNvPr id="9" name="Picture 2" descr="M:\Marketing Archive\Branding\Logo Files\Logo Files\PNG\Registration\Color\us_logo_horiz_reg_medium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00" y="4850337"/>
            <a:ext cx="1623980" cy="222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 userDrawn="1"/>
        </p:nvSpPr>
        <p:spPr>
          <a:xfrm>
            <a:off x="5740401" y="4865371"/>
            <a:ext cx="272626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tx1"/>
                </a:solidFill>
              </a:rPr>
              <a:t>© 2014 Urban Science        </a:t>
            </a:r>
            <a:r>
              <a:rPr lang="en-US" sz="1100" i="1" dirty="0" smtClean="0">
                <a:solidFill>
                  <a:schemeClr val="tx1"/>
                </a:solidFill>
                <a:latin typeface="Calibri" pitchFamily="34" charset="0"/>
              </a:rPr>
              <a:t>Confidential</a:t>
            </a:r>
            <a:r>
              <a:rPr lang="en-US" sz="1100" dirty="0" smtClean="0">
                <a:solidFill>
                  <a:schemeClr val="tx1"/>
                </a:solidFill>
              </a:rPr>
              <a:t> </a:t>
            </a:r>
            <a:endParaRPr lang="en-US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3740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1" r:id="rId1"/>
    <p:sldLayoutId id="2147483842" r:id="rId2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dt="0"/>
  <p:txStyles>
    <p:titleStyle>
      <a:lvl1pPr algn="l" defTabSz="914377" rtl="0" eaLnBrk="1" latinLnBrk="0" hangingPunct="1">
        <a:spcBef>
          <a:spcPct val="0"/>
        </a:spcBef>
        <a:buNone/>
        <a:defRPr sz="3600" b="0" kern="1200">
          <a:solidFill>
            <a:srgbClr val="9B7E4D"/>
          </a:solidFill>
          <a:latin typeface="+mj-lt"/>
          <a:ea typeface="+mj-ea"/>
          <a:cs typeface="+mj-cs"/>
        </a:defRPr>
      </a:lvl1pPr>
    </p:titleStyle>
    <p:bodyStyle>
      <a:lvl1pPr marL="342891" indent="-342891" algn="l" defTabSz="914377" rtl="0" eaLnBrk="1" latinLnBrk="0" hangingPunct="1">
        <a:spcBef>
          <a:spcPct val="20000"/>
        </a:spcBef>
        <a:buSzPct val="100000"/>
        <a:buFontTx/>
        <a:buBlip>
          <a:blip r:embed="rId5"/>
        </a:buBlip>
        <a:defRPr sz="1600" kern="1200">
          <a:solidFill>
            <a:srgbClr val="000000"/>
          </a:solidFill>
          <a:latin typeface="+mn-lt"/>
          <a:ea typeface="+mn-ea"/>
          <a:cs typeface="Arial" pitchFamily="34" charset="0"/>
        </a:defRPr>
      </a:lvl1pPr>
      <a:lvl2pPr marL="742932" indent="-285744" algn="l" defTabSz="914377" rtl="0" eaLnBrk="1" latinLnBrk="0" hangingPunct="1">
        <a:spcBef>
          <a:spcPct val="20000"/>
        </a:spcBef>
        <a:buFont typeface="Arial" pitchFamily="34" charset="0"/>
        <a:buChar char="–"/>
        <a:defRPr sz="1600" kern="1200">
          <a:solidFill>
            <a:srgbClr val="000000"/>
          </a:solidFill>
          <a:latin typeface="+mn-lt"/>
          <a:ea typeface="+mn-ea"/>
          <a:cs typeface="Arial" pitchFamily="34" charset="0"/>
        </a:defRPr>
      </a:lvl2pPr>
      <a:lvl3pPr marL="1142971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rgbClr val="000000"/>
          </a:solidFill>
          <a:latin typeface="+mn-lt"/>
          <a:ea typeface="+mn-ea"/>
          <a:cs typeface="Arial" pitchFamily="34" charset="0"/>
        </a:defRPr>
      </a:lvl3pPr>
      <a:lvl4pPr marL="1600160" indent="-228594" algn="l" defTabSz="914377" rtl="0" eaLnBrk="1" latinLnBrk="0" hangingPunct="1">
        <a:spcBef>
          <a:spcPct val="20000"/>
        </a:spcBef>
        <a:buFont typeface="Arial" pitchFamily="34" charset="0"/>
        <a:buChar char="–"/>
        <a:defRPr sz="1600" kern="1200">
          <a:solidFill>
            <a:srgbClr val="000000"/>
          </a:solidFill>
          <a:latin typeface="+mn-lt"/>
          <a:ea typeface="+mn-ea"/>
          <a:cs typeface="Arial" pitchFamily="34" charset="0"/>
        </a:defRPr>
      </a:lvl4pPr>
      <a:lvl5pPr marL="2057349" indent="-228594" algn="l" defTabSz="914377" rtl="0" eaLnBrk="1" latinLnBrk="0" hangingPunct="1">
        <a:spcBef>
          <a:spcPct val="20000"/>
        </a:spcBef>
        <a:buFont typeface="Arial" pitchFamily="34" charset="0"/>
        <a:buChar char="»"/>
        <a:defRPr sz="1600" kern="1200">
          <a:solidFill>
            <a:srgbClr val="000000"/>
          </a:solidFill>
          <a:latin typeface="+mn-lt"/>
          <a:ea typeface="+mn-ea"/>
          <a:cs typeface="Arial" pitchFamily="34" charset="0"/>
        </a:defRPr>
      </a:lvl5pPr>
      <a:lvl6pPr marL="2514537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-2117"/>
            <a:ext cx="2743200" cy="4743303"/>
          </a:xfrm>
          <a:prstGeom prst="rect">
            <a:avLst/>
          </a:prstGeom>
          <a:solidFill>
            <a:srgbClr val="70C82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2" name="Rectangle 11"/>
          <p:cNvSpPr/>
          <p:nvPr userDrawn="1"/>
        </p:nvSpPr>
        <p:spPr>
          <a:xfrm flipV="1">
            <a:off x="0" y="0"/>
            <a:ext cx="9144000" cy="590550"/>
          </a:xfrm>
          <a:prstGeom prst="rect">
            <a:avLst/>
          </a:prstGeom>
          <a:solidFill>
            <a:srgbClr val="B395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JM" sz="1800" dirty="0">
              <a:solidFill>
                <a:srgbClr val="987D40"/>
              </a:solidFill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8466667" y="4857762"/>
            <a:ext cx="5067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126CB72D-31C3-42BB-89B2-003C98E652DF}" type="slidenum">
              <a:rPr lang="en-US" sz="1200" smtClean="0">
                <a:solidFill>
                  <a:schemeClr val="tx1"/>
                </a:solidFill>
                <a:latin typeface="Calibri" pitchFamily="34" charset="0"/>
              </a:rPr>
              <a:pPr algn="r"/>
              <a:t>‹#›</a:t>
            </a:fld>
            <a:endParaRPr lang="en-US" sz="1200" dirty="0" smtClean="0">
              <a:solidFill>
                <a:schemeClr val="tx1"/>
              </a:solidFill>
              <a:latin typeface="Calibri" pitchFamily="34" charset="0"/>
            </a:endParaRPr>
          </a:p>
        </p:txBody>
      </p:sp>
      <p:pic>
        <p:nvPicPr>
          <p:cNvPr id="8" name="Picture 2" descr="M:\Marketing Archive\Branding\Logo Files\Logo Files\PNG\Registration\Color\us_logo_horiz_reg_medium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00" y="4850337"/>
            <a:ext cx="1623980" cy="222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 userDrawn="1"/>
        </p:nvSpPr>
        <p:spPr>
          <a:xfrm>
            <a:off x="5740401" y="4865371"/>
            <a:ext cx="272626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tx1"/>
                </a:solidFill>
              </a:rPr>
              <a:t>© 2014 Urban Science        </a:t>
            </a:r>
            <a:r>
              <a:rPr lang="en-US" sz="1100" i="1" dirty="0" smtClean="0">
                <a:solidFill>
                  <a:schemeClr val="tx1"/>
                </a:solidFill>
                <a:latin typeface="Calibri" pitchFamily="34" charset="0"/>
              </a:rPr>
              <a:t>Confidential</a:t>
            </a:r>
            <a:r>
              <a:rPr lang="en-US" sz="1100" dirty="0" smtClean="0">
                <a:solidFill>
                  <a:schemeClr val="tx1"/>
                </a:solidFill>
              </a:rPr>
              <a:t> </a:t>
            </a:r>
            <a:endParaRPr lang="en-US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04309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9" r:id="rId1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dt="0"/>
  <p:txStyles>
    <p:titleStyle>
      <a:lvl1pPr algn="l" defTabSz="914377" rtl="0" eaLnBrk="1" latinLnBrk="0" hangingPunct="1">
        <a:spcBef>
          <a:spcPct val="0"/>
        </a:spcBef>
        <a:buNone/>
        <a:defRPr sz="3600" b="0" kern="1200">
          <a:solidFill>
            <a:srgbClr val="9B7E4D"/>
          </a:solidFill>
          <a:latin typeface="+mj-lt"/>
          <a:ea typeface="+mj-ea"/>
          <a:cs typeface="+mj-cs"/>
        </a:defRPr>
      </a:lvl1pPr>
    </p:titleStyle>
    <p:bodyStyle>
      <a:lvl1pPr marL="342891" indent="-342891" algn="l" defTabSz="914377" rtl="0" eaLnBrk="1" latinLnBrk="0" hangingPunct="1">
        <a:spcBef>
          <a:spcPct val="20000"/>
        </a:spcBef>
        <a:buSzPct val="100000"/>
        <a:buFontTx/>
        <a:buBlip>
          <a:blip r:embed="rId4"/>
        </a:buBlip>
        <a:defRPr sz="1600" kern="1200">
          <a:solidFill>
            <a:srgbClr val="000000"/>
          </a:solidFill>
          <a:latin typeface="+mn-lt"/>
          <a:ea typeface="+mn-ea"/>
          <a:cs typeface="Arial" pitchFamily="34" charset="0"/>
        </a:defRPr>
      </a:lvl1pPr>
      <a:lvl2pPr marL="742932" indent="-285744" algn="l" defTabSz="914377" rtl="0" eaLnBrk="1" latinLnBrk="0" hangingPunct="1">
        <a:spcBef>
          <a:spcPct val="20000"/>
        </a:spcBef>
        <a:buFont typeface="Arial" pitchFamily="34" charset="0"/>
        <a:buChar char="–"/>
        <a:defRPr sz="1600" kern="1200">
          <a:solidFill>
            <a:srgbClr val="000000"/>
          </a:solidFill>
          <a:latin typeface="+mn-lt"/>
          <a:ea typeface="+mn-ea"/>
          <a:cs typeface="Arial" pitchFamily="34" charset="0"/>
        </a:defRPr>
      </a:lvl2pPr>
      <a:lvl3pPr marL="1142971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rgbClr val="000000"/>
          </a:solidFill>
          <a:latin typeface="+mn-lt"/>
          <a:ea typeface="+mn-ea"/>
          <a:cs typeface="Arial" pitchFamily="34" charset="0"/>
        </a:defRPr>
      </a:lvl3pPr>
      <a:lvl4pPr marL="1600160" indent="-228594" algn="l" defTabSz="914377" rtl="0" eaLnBrk="1" latinLnBrk="0" hangingPunct="1">
        <a:spcBef>
          <a:spcPct val="20000"/>
        </a:spcBef>
        <a:buFont typeface="Arial" pitchFamily="34" charset="0"/>
        <a:buChar char="–"/>
        <a:defRPr sz="1600" kern="1200">
          <a:solidFill>
            <a:srgbClr val="000000"/>
          </a:solidFill>
          <a:latin typeface="+mn-lt"/>
          <a:ea typeface="+mn-ea"/>
          <a:cs typeface="Arial" pitchFamily="34" charset="0"/>
        </a:defRPr>
      </a:lvl4pPr>
      <a:lvl5pPr marL="2057349" indent="-228594" algn="l" defTabSz="914377" rtl="0" eaLnBrk="1" latinLnBrk="0" hangingPunct="1">
        <a:spcBef>
          <a:spcPct val="20000"/>
        </a:spcBef>
        <a:buFont typeface="Arial" pitchFamily="34" charset="0"/>
        <a:buChar char="»"/>
        <a:defRPr sz="1600" kern="1200">
          <a:solidFill>
            <a:srgbClr val="000000"/>
          </a:solidFill>
          <a:latin typeface="+mn-lt"/>
          <a:ea typeface="+mn-ea"/>
          <a:cs typeface="Arial" pitchFamily="34" charset="0"/>
        </a:defRPr>
      </a:lvl5pPr>
      <a:lvl6pPr marL="2514537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-2117"/>
            <a:ext cx="4114800" cy="4714437"/>
          </a:xfrm>
          <a:prstGeom prst="rect">
            <a:avLst/>
          </a:prstGeom>
          <a:solidFill>
            <a:srgbClr val="70C82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2" name="Rectangle 11"/>
          <p:cNvSpPr/>
          <p:nvPr userDrawn="1"/>
        </p:nvSpPr>
        <p:spPr>
          <a:xfrm flipV="1">
            <a:off x="0" y="0"/>
            <a:ext cx="9144000" cy="590550"/>
          </a:xfrm>
          <a:prstGeom prst="rect">
            <a:avLst/>
          </a:prstGeom>
          <a:solidFill>
            <a:srgbClr val="B395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JM" sz="1800" dirty="0">
              <a:solidFill>
                <a:srgbClr val="987D40"/>
              </a:solidFill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8466667" y="4857762"/>
            <a:ext cx="5067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126CB72D-31C3-42BB-89B2-003C98E652DF}" type="slidenum">
              <a:rPr lang="en-US" sz="1200" smtClean="0">
                <a:solidFill>
                  <a:schemeClr val="tx1"/>
                </a:solidFill>
                <a:latin typeface="Calibri" pitchFamily="34" charset="0"/>
              </a:rPr>
              <a:pPr algn="r"/>
              <a:t>‹#›</a:t>
            </a:fld>
            <a:endParaRPr lang="en-US" sz="1200" dirty="0" smtClean="0">
              <a:solidFill>
                <a:schemeClr val="tx1"/>
              </a:solidFill>
              <a:latin typeface="Calibri" pitchFamily="34" charset="0"/>
            </a:endParaRPr>
          </a:p>
        </p:txBody>
      </p:sp>
      <p:pic>
        <p:nvPicPr>
          <p:cNvPr id="8" name="Picture 2" descr="M:\Marketing Archive\Branding\Logo Files\Logo Files\PNG\Registration\Color\us_logo_horiz_reg_medium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00" y="4850337"/>
            <a:ext cx="1623980" cy="222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 userDrawn="1"/>
        </p:nvSpPr>
        <p:spPr>
          <a:xfrm>
            <a:off x="5740401" y="4865371"/>
            <a:ext cx="272626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tx1"/>
                </a:solidFill>
              </a:rPr>
              <a:t>© 2014 Urban Science        </a:t>
            </a:r>
            <a:r>
              <a:rPr lang="en-US" sz="1100" i="1" dirty="0" smtClean="0">
                <a:solidFill>
                  <a:schemeClr val="tx1"/>
                </a:solidFill>
                <a:latin typeface="Calibri" pitchFamily="34" charset="0"/>
              </a:rPr>
              <a:t>Confidential</a:t>
            </a:r>
            <a:r>
              <a:rPr lang="en-US" sz="1100" dirty="0" smtClean="0">
                <a:solidFill>
                  <a:schemeClr val="tx1"/>
                </a:solidFill>
              </a:rPr>
              <a:t> </a:t>
            </a:r>
            <a:endParaRPr lang="en-US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12800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7" r:id="rId1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dt="0"/>
  <p:txStyles>
    <p:titleStyle>
      <a:lvl1pPr algn="l" defTabSz="914377" rtl="0" eaLnBrk="1" latinLnBrk="0" hangingPunct="1">
        <a:spcBef>
          <a:spcPct val="0"/>
        </a:spcBef>
        <a:buNone/>
        <a:defRPr sz="3600" b="0" kern="1200">
          <a:solidFill>
            <a:srgbClr val="9B7E4D"/>
          </a:solidFill>
          <a:latin typeface="+mj-lt"/>
          <a:ea typeface="+mj-ea"/>
          <a:cs typeface="+mj-cs"/>
        </a:defRPr>
      </a:lvl1pPr>
    </p:titleStyle>
    <p:bodyStyle>
      <a:lvl1pPr marL="342891" indent="-342891" algn="l" defTabSz="914377" rtl="0" eaLnBrk="1" latinLnBrk="0" hangingPunct="1">
        <a:spcBef>
          <a:spcPct val="20000"/>
        </a:spcBef>
        <a:buSzPct val="100000"/>
        <a:buFontTx/>
        <a:buBlip>
          <a:blip r:embed="rId4"/>
        </a:buBlip>
        <a:defRPr sz="1600" kern="1200">
          <a:solidFill>
            <a:srgbClr val="000000"/>
          </a:solidFill>
          <a:latin typeface="+mn-lt"/>
          <a:ea typeface="+mn-ea"/>
          <a:cs typeface="Arial" pitchFamily="34" charset="0"/>
        </a:defRPr>
      </a:lvl1pPr>
      <a:lvl2pPr marL="742932" indent="-285744" algn="l" defTabSz="914377" rtl="0" eaLnBrk="1" latinLnBrk="0" hangingPunct="1">
        <a:spcBef>
          <a:spcPct val="20000"/>
        </a:spcBef>
        <a:buFont typeface="Arial" pitchFamily="34" charset="0"/>
        <a:buChar char="–"/>
        <a:defRPr sz="1600" kern="1200">
          <a:solidFill>
            <a:srgbClr val="000000"/>
          </a:solidFill>
          <a:latin typeface="+mn-lt"/>
          <a:ea typeface="+mn-ea"/>
          <a:cs typeface="Arial" pitchFamily="34" charset="0"/>
        </a:defRPr>
      </a:lvl2pPr>
      <a:lvl3pPr marL="1142971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rgbClr val="000000"/>
          </a:solidFill>
          <a:latin typeface="+mn-lt"/>
          <a:ea typeface="+mn-ea"/>
          <a:cs typeface="Arial" pitchFamily="34" charset="0"/>
        </a:defRPr>
      </a:lvl3pPr>
      <a:lvl4pPr marL="1600160" indent="-228594" algn="l" defTabSz="914377" rtl="0" eaLnBrk="1" latinLnBrk="0" hangingPunct="1">
        <a:spcBef>
          <a:spcPct val="20000"/>
        </a:spcBef>
        <a:buFont typeface="Arial" pitchFamily="34" charset="0"/>
        <a:buChar char="–"/>
        <a:defRPr sz="1600" kern="1200">
          <a:solidFill>
            <a:srgbClr val="000000"/>
          </a:solidFill>
          <a:latin typeface="+mn-lt"/>
          <a:ea typeface="+mn-ea"/>
          <a:cs typeface="Arial" pitchFamily="34" charset="0"/>
        </a:defRPr>
      </a:lvl4pPr>
      <a:lvl5pPr marL="2057349" indent="-228594" algn="l" defTabSz="914377" rtl="0" eaLnBrk="1" latinLnBrk="0" hangingPunct="1">
        <a:spcBef>
          <a:spcPct val="20000"/>
        </a:spcBef>
        <a:buFont typeface="Arial" pitchFamily="34" charset="0"/>
        <a:buChar char="»"/>
        <a:defRPr sz="1600" kern="1200">
          <a:solidFill>
            <a:srgbClr val="000000"/>
          </a:solidFill>
          <a:latin typeface="+mn-lt"/>
          <a:ea typeface="+mn-ea"/>
          <a:cs typeface="Arial" pitchFamily="34" charset="0"/>
        </a:defRPr>
      </a:lvl5pPr>
      <a:lvl6pPr marL="2514537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5029200" y="-2117"/>
            <a:ext cx="4114800" cy="4714437"/>
          </a:xfrm>
          <a:prstGeom prst="rect">
            <a:avLst/>
          </a:prstGeom>
          <a:solidFill>
            <a:srgbClr val="70C82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1" name="Rectangle 10"/>
          <p:cNvSpPr/>
          <p:nvPr userDrawn="1"/>
        </p:nvSpPr>
        <p:spPr>
          <a:xfrm flipV="1">
            <a:off x="0" y="0"/>
            <a:ext cx="9144000" cy="590550"/>
          </a:xfrm>
          <a:prstGeom prst="rect">
            <a:avLst/>
          </a:prstGeom>
          <a:solidFill>
            <a:srgbClr val="B395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JM" sz="1800" dirty="0">
              <a:solidFill>
                <a:srgbClr val="987D40"/>
              </a:solidFill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8466667" y="4857762"/>
            <a:ext cx="5067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126CB72D-31C3-42BB-89B2-003C98E652DF}" type="slidenum">
              <a:rPr lang="en-US" sz="1200" smtClean="0">
                <a:solidFill>
                  <a:schemeClr val="tx1"/>
                </a:solidFill>
                <a:latin typeface="Calibri" pitchFamily="34" charset="0"/>
              </a:rPr>
              <a:pPr algn="r"/>
              <a:t>‹#›</a:t>
            </a:fld>
            <a:endParaRPr lang="en-US" sz="1200" dirty="0" smtClean="0">
              <a:solidFill>
                <a:schemeClr val="tx1"/>
              </a:solidFill>
              <a:latin typeface="Calibri" pitchFamily="34" charset="0"/>
            </a:endParaRPr>
          </a:p>
        </p:txBody>
      </p:sp>
      <p:pic>
        <p:nvPicPr>
          <p:cNvPr id="8" name="Picture 2" descr="M:\Marketing Archive\Branding\Logo Files\Logo Files\PNG\Registration\Color\us_logo_horiz_reg_medium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00" y="4850337"/>
            <a:ext cx="1623980" cy="222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 userDrawn="1"/>
        </p:nvSpPr>
        <p:spPr>
          <a:xfrm>
            <a:off x="5740401" y="4865371"/>
            <a:ext cx="272626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tx1"/>
                </a:solidFill>
              </a:rPr>
              <a:t>© 2014 Urban Science        </a:t>
            </a:r>
            <a:r>
              <a:rPr lang="en-US" sz="1100" i="1" dirty="0" smtClean="0">
                <a:solidFill>
                  <a:schemeClr val="tx1"/>
                </a:solidFill>
                <a:latin typeface="Calibri" pitchFamily="34" charset="0"/>
              </a:rPr>
              <a:t>Confidential</a:t>
            </a:r>
            <a:r>
              <a:rPr lang="en-US" sz="1100" dirty="0" smtClean="0">
                <a:solidFill>
                  <a:schemeClr val="tx1"/>
                </a:solidFill>
              </a:rPr>
              <a:t> </a:t>
            </a:r>
            <a:endParaRPr lang="en-US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20962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5" r:id="rId1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dt="0"/>
  <p:txStyles>
    <p:titleStyle>
      <a:lvl1pPr algn="l" defTabSz="914377" rtl="0" eaLnBrk="1" latinLnBrk="0" hangingPunct="1">
        <a:spcBef>
          <a:spcPct val="0"/>
        </a:spcBef>
        <a:buNone/>
        <a:defRPr sz="3600" b="0" kern="1200">
          <a:solidFill>
            <a:srgbClr val="9B7E4D"/>
          </a:solidFill>
          <a:latin typeface="+mj-lt"/>
          <a:ea typeface="+mj-ea"/>
          <a:cs typeface="+mj-cs"/>
        </a:defRPr>
      </a:lvl1pPr>
    </p:titleStyle>
    <p:bodyStyle>
      <a:lvl1pPr marL="342891" indent="-342891" algn="l" defTabSz="914377" rtl="0" eaLnBrk="1" latinLnBrk="0" hangingPunct="1">
        <a:spcBef>
          <a:spcPct val="20000"/>
        </a:spcBef>
        <a:buSzPct val="100000"/>
        <a:buFontTx/>
        <a:buBlip>
          <a:blip r:embed="rId4"/>
        </a:buBlip>
        <a:defRPr sz="1600" kern="1200">
          <a:solidFill>
            <a:srgbClr val="000000"/>
          </a:solidFill>
          <a:latin typeface="+mn-lt"/>
          <a:ea typeface="+mn-ea"/>
          <a:cs typeface="Arial" pitchFamily="34" charset="0"/>
        </a:defRPr>
      </a:lvl1pPr>
      <a:lvl2pPr marL="742932" indent="-285744" algn="l" defTabSz="914377" rtl="0" eaLnBrk="1" latinLnBrk="0" hangingPunct="1">
        <a:spcBef>
          <a:spcPct val="20000"/>
        </a:spcBef>
        <a:buFont typeface="Arial" pitchFamily="34" charset="0"/>
        <a:buChar char="–"/>
        <a:defRPr sz="1600" kern="1200">
          <a:solidFill>
            <a:srgbClr val="000000"/>
          </a:solidFill>
          <a:latin typeface="+mn-lt"/>
          <a:ea typeface="+mn-ea"/>
          <a:cs typeface="Arial" pitchFamily="34" charset="0"/>
        </a:defRPr>
      </a:lvl2pPr>
      <a:lvl3pPr marL="1142971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rgbClr val="000000"/>
          </a:solidFill>
          <a:latin typeface="+mn-lt"/>
          <a:ea typeface="+mn-ea"/>
          <a:cs typeface="Arial" pitchFamily="34" charset="0"/>
        </a:defRPr>
      </a:lvl3pPr>
      <a:lvl4pPr marL="1600160" indent="-228594" algn="l" defTabSz="914377" rtl="0" eaLnBrk="1" latinLnBrk="0" hangingPunct="1">
        <a:spcBef>
          <a:spcPct val="20000"/>
        </a:spcBef>
        <a:buFont typeface="Arial" pitchFamily="34" charset="0"/>
        <a:buChar char="–"/>
        <a:defRPr sz="1600" kern="1200">
          <a:solidFill>
            <a:srgbClr val="000000"/>
          </a:solidFill>
          <a:latin typeface="+mn-lt"/>
          <a:ea typeface="+mn-ea"/>
          <a:cs typeface="Arial" pitchFamily="34" charset="0"/>
        </a:defRPr>
      </a:lvl4pPr>
      <a:lvl5pPr marL="2057349" indent="-228594" algn="l" defTabSz="914377" rtl="0" eaLnBrk="1" latinLnBrk="0" hangingPunct="1">
        <a:spcBef>
          <a:spcPct val="20000"/>
        </a:spcBef>
        <a:buFont typeface="Arial" pitchFamily="34" charset="0"/>
        <a:buChar char="»"/>
        <a:defRPr sz="1600" kern="1200">
          <a:solidFill>
            <a:srgbClr val="000000"/>
          </a:solidFill>
          <a:latin typeface="+mn-lt"/>
          <a:ea typeface="+mn-ea"/>
          <a:cs typeface="Arial" pitchFamily="34" charset="0"/>
        </a:defRPr>
      </a:lvl5pPr>
      <a:lvl6pPr marL="2514537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 flipV="1">
            <a:off x="0" y="0"/>
            <a:ext cx="9144000" cy="590550"/>
          </a:xfrm>
          <a:prstGeom prst="rect">
            <a:avLst/>
          </a:prstGeom>
          <a:solidFill>
            <a:srgbClr val="B395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JM" sz="1800" dirty="0">
              <a:solidFill>
                <a:srgbClr val="987D40"/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8466667" y="4857762"/>
            <a:ext cx="5067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126CB72D-31C3-42BB-89B2-003C98E652DF}" type="slidenum">
              <a:rPr lang="en-US" sz="1200" smtClean="0">
                <a:solidFill>
                  <a:schemeClr val="tx1"/>
                </a:solidFill>
                <a:latin typeface="Calibri" pitchFamily="34" charset="0"/>
              </a:rPr>
              <a:pPr algn="r"/>
              <a:t>‹#›</a:t>
            </a:fld>
            <a:endParaRPr lang="en-US" sz="1200" dirty="0" smtClean="0">
              <a:solidFill>
                <a:schemeClr val="tx1"/>
              </a:solidFill>
              <a:latin typeface="Calibri" pitchFamily="34" charset="0"/>
            </a:endParaRPr>
          </a:p>
        </p:txBody>
      </p:sp>
      <p:pic>
        <p:nvPicPr>
          <p:cNvPr id="7" name="Picture 2" descr="M:\Marketing Archive\Branding\Logo Files\Logo Files\PNG\Registration\Color\us_logo_horiz_reg_medium.png"/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00" y="4850337"/>
            <a:ext cx="1623980" cy="222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 userDrawn="1"/>
        </p:nvSpPr>
        <p:spPr>
          <a:xfrm>
            <a:off x="5740401" y="4865371"/>
            <a:ext cx="272626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tx1"/>
                </a:solidFill>
              </a:rPr>
              <a:t>© 2014 Urban Science        </a:t>
            </a:r>
            <a:r>
              <a:rPr lang="en-US" sz="1100" i="1" dirty="0" smtClean="0">
                <a:solidFill>
                  <a:schemeClr val="tx1"/>
                </a:solidFill>
                <a:latin typeface="Calibri" pitchFamily="34" charset="0"/>
              </a:rPr>
              <a:t>Confidential</a:t>
            </a:r>
            <a:r>
              <a:rPr lang="en-US" sz="1100" dirty="0" smtClean="0">
                <a:solidFill>
                  <a:schemeClr val="tx1"/>
                </a:solidFill>
              </a:rPr>
              <a:t> </a:t>
            </a:r>
            <a:endParaRPr lang="en-US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22915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3" r:id="rId1"/>
    <p:sldLayoutId id="2147483812" r:id="rId2"/>
    <p:sldLayoutId id="2147483811" r:id="rId3"/>
    <p:sldLayoutId id="2147483828" r:id="rId4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dt="0"/>
  <p:txStyles>
    <p:titleStyle>
      <a:lvl1pPr algn="l" defTabSz="914377" rtl="0" eaLnBrk="1" latinLnBrk="0" hangingPunct="1">
        <a:spcBef>
          <a:spcPct val="0"/>
        </a:spcBef>
        <a:buNone/>
        <a:defRPr sz="3600" b="0" kern="1200">
          <a:solidFill>
            <a:srgbClr val="9B7E4D"/>
          </a:solidFill>
          <a:latin typeface="+mj-lt"/>
          <a:ea typeface="+mj-ea"/>
          <a:cs typeface="+mj-cs"/>
        </a:defRPr>
      </a:lvl1pPr>
    </p:titleStyle>
    <p:bodyStyle>
      <a:lvl1pPr marL="342891" indent="-342891" algn="l" defTabSz="914377" rtl="0" eaLnBrk="1" latinLnBrk="0" hangingPunct="1">
        <a:spcBef>
          <a:spcPct val="20000"/>
        </a:spcBef>
        <a:buSzPct val="100000"/>
        <a:buFontTx/>
        <a:buBlip>
          <a:blip r:embed="rId7"/>
        </a:buBlip>
        <a:defRPr sz="1600" kern="1200">
          <a:solidFill>
            <a:srgbClr val="000000"/>
          </a:solidFill>
          <a:latin typeface="+mn-lt"/>
          <a:ea typeface="+mn-ea"/>
          <a:cs typeface="Arial" pitchFamily="34" charset="0"/>
        </a:defRPr>
      </a:lvl1pPr>
      <a:lvl2pPr marL="742932" indent="-285744" algn="l" defTabSz="914377" rtl="0" eaLnBrk="1" latinLnBrk="0" hangingPunct="1">
        <a:spcBef>
          <a:spcPct val="20000"/>
        </a:spcBef>
        <a:buFont typeface="Arial" pitchFamily="34" charset="0"/>
        <a:buChar char="–"/>
        <a:defRPr sz="1600" kern="1200">
          <a:solidFill>
            <a:srgbClr val="000000"/>
          </a:solidFill>
          <a:latin typeface="+mn-lt"/>
          <a:ea typeface="+mn-ea"/>
          <a:cs typeface="Arial" pitchFamily="34" charset="0"/>
        </a:defRPr>
      </a:lvl2pPr>
      <a:lvl3pPr marL="1142971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rgbClr val="000000"/>
          </a:solidFill>
          <a:latin typeface="+mn-lt"/>
          <a:ea typeface="+mn-ea"/>
          <a:cs typeface="Arial" pitchFamily="34" charset="0"/>
        </a:defRPr>
      </a:lvl3pPr>
      <a:lvl4pPr marL="1600160" indent="-228594" algn="l" defTabSz="914377" rtl="0" eaLnBrk="1" latinLnBrk="0" hangingPunct="1">
        <a:spcBef>
          <a:spcPct val="20000"/>
        </a:spcBef>
        <a:buFont typeface="Arial" pitchFamily="34" charset="0"/>
        <a:buChar char="–"/>
        <a:defRPr sz="1600" kern="1200">
          <a:solidFill>
            <a:srgbClr val="000000"/>
          </a:solidFill>
          <a:latin typeface="+mn-lt"/>
          <a:ea typeface="+mn-ea"/>
          <a:cs typeface="Arial" pitchFamily="34" charset="0"/>
        </a:defRPr>
      </a:lvl4pPr>
      <a:lvl5pPr marL="2057349" indent="-228594" algn="l" defTabSz="914377" rtl="0" eaLnBrk="1" latinLnBrk="0" hangingPunct="1">
        <a:spcBef>
          <a:spcPct val="20000"/>
        </a:spcBef>
        <a:buFont typeface="Arial" pitchFamily="34" charset="0"/>
        <a:buChar char="»"/>
        <a:defRPr sz="1600" kern="1200">
          <a:solidFill>
            <a:srgbClr val="000000"/>
          </a:solidFill>
          <a:latin typeface="+mn-lt"/>
          <a:ea typeface="+mn-ea"/>
          <a:cs typeface="Arial" pitchFamily="34" charset="0"/>
        </a:defRPr>
      </a:lvl5pPr>
      <a:lvl6pPr marL="2514537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0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4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lectriccommunity" TargetMode="External"/><Relationship Id="rId2" Type="http://schemas.openxmlformats.org/officeDocument/2006/relationships/hyperlink" Target="http://ask.electric-cloud.com/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hyperlink" Target="http://www.meetup.com/ec-brewery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0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/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" r="525"/>
          <a:stretch/>
        </p:blipFill>
        <p:spPr>
          <a:xfrm>
            <a:off x="4586574" y="1187194"/>
            <a:ext cx="2986678" cy="501861"/>
          </a:xfrm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57218" y="2876550"/>
            <a:ext cx="7853321" cy="508000"/>
          </a:xfrm>
        </p:spPr>
        <p:txBody>
          <a:bodyPr/>
          <a:lstStyle/>
          <a:p>
            <a:r>
              <a:rPr lang="en-US" cap="none" dirty="0" smtClean="0">
                <a:latin typeface="+mj-lt"/>
              </a:rPr>
              <a:t>Vision </a:t>
            </a:r>
            <a:r>
              <a:rPr lang="en-US" cap="none" dirty="0">
                <a:latin typeface="+mj-lt"/>
              </a:rPr>
              <a:t>V</a:t>
            </a:r>
            <a:r>
              <a:rPr lang="en-US" cap="none" dirty="0" smtClean="0">
                <a:latin typeface="+mj-lt"/>
              </a:rPr>
              <a:t>ersus Execution: Implementing Continuous Delivery</a:t>
            </a:r>
            <a:endParaRPr lang="en-US" cap="none" dirty="0">
              <a:latin typeface="+mj-lt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Wednesday, October 22, 2014</a:t>
            </a:r>
            <a:endParaRPr lang="en-US" dirty="0"/>
          </a:p>
        </p:txBody>
      </p:sp>
      <p:sp>
        <p:nvSpPr>
          <p:cNvPr id="5" name="Text Placeholder 2"/>
          <p:cNvSpPr txBox="1">
            <a:spLocks/>
          </p:cNvSpPr>
          <p:nvPr/>
        </p:nvSpPr>
        <p:spPr>
          <a:xfrm>
            <a:off x="457200" y="3933207"/>
            <a:ext cx="5257800" cy="852573"/>
          </a:xfrm>
          <a:prstGeom prst="rect">
            <a:avLst/>
          </a:prstGeom>
        </p:spPr>
        <p:txBody>
          <a:bodyPr vert="horz"/>
          <a:lstStyle>
            <a:lvl1pPr marL="0" indent="0" algn="l" defTabSz="914400" rtl="0" eaLnBrk="1" latinLnBrk="0" hangingPunct="1">
              <a:spcBef>
                <a:spcPct val="20000"/>
              </a:spcBef>
              <a:buSzPct val="100000"/>
              <a:buFontTx/>
              <a:buNone/>
              <a:defRPr sz="1400" kern="1200" baseline="0">
                <a:solidFill>
                  <a:srgbClr val="FFFFFF"/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rgbClr val="000000"/>
                </a:solidFill>
                <a:latin typeface="+mn-lt"/>
                <a:ea typeface="+mn-ea"/>
                <a:cs typeface="Arial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Arial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rgbClr val="000000"/>
                </a:solidFill>
                <a:latin typeface="+mn-lt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rgbClr val="000000"/>
                </a:solidFill>
                <a:latin typeface="+mn-lt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Calibri" pitchFamily="34" charset="0"/>
                <a:cs typeface="Calibri" pitchFamily="34" charset="0"/>
              </a:rPr>
              <a:t>Presenter: Marc Priolo</a:t>
            </a:r>
          </a:p>
          <a:p>
            <a:r>
              <a:rPr lang="en-US" dirty="0">
                <a:latin typeface="Calibri" pitchFamily="34" charset="0"/>
                <a:cs typeface="Calibri" pitchFamily="34" charset="0"/>
              </a:rPr>
              <a:t>Company: Urban Science 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" y="1102690"/>
            <a:ext cx="3727723" cy="667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740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/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39" r="9239"/>
          <a:stretch>
            <a:fillRect/>
          </a:stretch>
        </p:blipFill>
        <p:spPr/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Challenge: environment 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20"/>
          </p:nvPr>
        </p:nvSpPr>
        <p:spPr>
          <a:xfrm>
            <a:off x="182880" y="807868"/>
            <a:ext cx="3718560" cy="3726032"/>
          </a:xfrm>
        </p:spPr>
        <p:txBody>
          <a:bodyPr/>
          <a:lstStyle/>
          <a:p>
            <a:endParaRPr lang="en-US" dirty="0" smtClean="0"/>
          </a:p>
          <a:p>
            <a:r>
              <a:rPr lang="en-US" dirty="0" smtClean="0"/>
              <a:t>Data Center</a:t>
            </a:r>
          </a:p>
          <a:p>
            <a:endParaRPr lang="en-US" dirty="0" smtClean="0"/>
          </a:p>
          <a:p>
            <a:r>
              <a:rPr lang="en-US" dirty="0" smtClean="0"/>
              <a:t>Server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9649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change? </a:t>
            </a:r>
            <a:endParaRPr lang="en-US" dirty="0"/>
          </a:p>
        </p:txBody>
      </p:sp>
      <p:graphicFrame>
        <p:nvGraphicFramePr>
          <p:cNvPr id="9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27952933"/>
              </p:ext>
            </p:extLst>
          </p:nvPr>
        </p:nvGraphicFramePr>
        <p:xfrm>
          <a:off x="395591" y="758756"/>
          <a:ext cx="8398213" cy="39624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21831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real reason 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Deployment </a:t>
            </a:r>
            <a:r>
              <a:rPr lang="en-US" dirty="0"/>
              <a:t>Complexity reaching limits</a:t>
            </a:r>
          </a:p>
          <a:p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Deployment </a:t>
            </a:r>
            <a:r>
              <a:rPr lang="en-US" dirty="0"/>
              <a:t>Capacity reaching limits</a:t>
            </a:r>
          </a:p>
          <a:p>
            <a:endParaRPr lang="en-US" dirty="0"/>
          </a:p>
        </p:txBody>
      </p:sp>
      <p:pic>
        <p:nvPicPr>
          <p:cNvPr id="14" name="Picture 2" descr="[&amp;ZeroWidthSpace;IMG]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865" y="1642110"/>
            <a:ext cx="3931335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http://lh6.ggpht.com/_NOmkgJ4ymMc/SzOeJXs9kQI/AAAAAAAAH6w/61optSUS9ks/DSC00810_thumb10.jpg?imgmax=800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30" r="6509" b="7004"/>
          <a:stretch/>
        </p:blipFill>
        <p:spPr bwMode="auto">
          <a:xfrm>
            <a:off x="4876800" y="1642110"/>
            <a:ext cx="3972176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88597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Change – </a:t>
            </a:r>
            <a:r>
              <a:rPr lang="en-US" dirty="0"/>
              <a:t>Automation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0"/>
          </p:nvPr>
        </p:nvSpPr>
        <p:spPr>
          <a:xfrm>
            <a:off x="5286948" y="898863"/>
            <a:ext cx="3718560" cy="2933700"/>
          </a:xfrm>
          <a:prstGeom prst="rect">
            <a:avLst/>
          </a:prstGeom>
        </p:spPr>
        <p:txBody>
          <a:bodyPr/>
          <a:lstStyle/>
          <a:p>
            <a:r>
              <a:rPr lang="en-US" sz="2400" dirty="0" smtClean="0"/>
              <a:t>Goals for automation</a:t>
            </a:r>
          </a:p>
          <a:p>
            <a:pPr lvl="1"/>
            <a:r>
              <a:rPr lang="en-US" sz="1800" dirty="0" smtClean="0"/>
              <a:t>Increase!</a:t>
            </a:r>
          </a:p>
          <a:p>
            <a:pPr lvl="1"/>
            <a:r>
              <a:rPr lang="en-US" sz="1800" dirty="0" smtClean="0"/>
              <a:t>Reduce!</a:t>
            </a:r>
          </a:p>
          <a:p>
            <a:pPr lvl="1"/>
            <a:r>
              <a:rPr lang="en-US" sz="1800" dirty="0" smtClean="0"/>
              <a:t>Standardize!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5582"/>
            <a:ext cx="5059728" cy="4118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385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6905" y="819150"/>
            <a:ext cx="3628008" cy="36280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Automation </a:t>
            </a:r>
            <a:r>
              <a:rPr lang="en-US" dirty="0"/>
              <a:t>Suite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Why ElectricCommander?</a:t>
            </a:r>
          </a:p>
          <a:p>
            <a:pPr lvl="1"/>
            <a:r>
              <a:rPr lang="en-US" sz="1600" dirty="0" smtClean="0"/>
              <a:t>Faster </a:t>
            </a:r>
            <a:r>
              <a:rPr lang="en-US" sz="1600" dirty="0"/>
              <a:t>deployment times</a:t>
            </a:r>
          </a:p>
          <a:p>
            <a:pPr lvl="1"/>
            <a:r>
              <a:rPr lang="en-US" sz="1600" dirty="0" smtClean="0"/>
              <a:t>More </a:t>
            </a:r>
            <a:r>
              <a:rPr lang="en-US" sz="1600" dirty="0"/>
              <a:t>efficient use of IT resources and </a:t>
            </a:r>
            <a:r>
              <a:rPr lang="en-US" sz="1600" dirty="0" smtClean="0"/>
              <a:t>infrastructure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047319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Where do we start?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pPr marL="173034" indent="-173034">
              <a:spcAft>
                <a:spcPts val="0"/>
              </a:spcAft>
            </a:pPr>
            <a:r>
              <a:rPr lang="en-US" dirty="0" smtClean="0"/>
              <a:t>We have a choice.</a:t>
            </a:r>
            <a:br>
              <a:rPr lang="en-US" dirty="0" smtClean="0"/>
            </a:br>
            <a:endParaRPr lang="en-US" dirty="0" smtClean="0"/>
          </a:p>
          <a:p>
            <a:pPr marL="579741" lvl="1" indent="-173034">
              <a:spcAft>
                <a:spcPts val="0"/>
              </a:spcAft>
            </a:pPr>
            <a:r>
              <a:rPr lang="en-US" sz="1600" dirty="0" smtClean="0"/>
              <a:t>The </a:t>
            </a:r>
            <a:r>
              <a:rPr lang="en-US" sz="1600" dirty="0"/>
              <a:t>most </a:t>
            </a:r>
            <a:r>
              <a:rPr lang="en-US" sz="1600" dirty="0" smtClean="0"/>
              <a:t>visible:</a:t>
            </a:r>
            <a:br>
              <a:rPr lang="en-US" sz="1600" dirty="0" smtClean="0"/>
            </a:br>
            <a:endParaRPr lang="en-US" sz="1600" dirty="0"/>
          </a:p>
          <a:p>
            <a:pPr marL="912789" lvl="1" indent="-342891">
              <a:spcBef>
                <a:spcPct val="20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Hardest to perform manual deployments &amp; newer </a:t>
            </a:r>
            <a:r>
              <a:rPr lang="en-US" sz="1400" dirty="0" smtClean="0"/>
              <a:t>projects?</a:t>
            </a:r>
          </a:p>
          <a:p>
            <a:pPr marL="0" indent="0">
              <a:spcAft>
                <a:spcPts val="0"/>
              </a:spcAft>
              <a:buNone/>
            </a:pPr>
            <a:endParaRPr lang="en-US" sz="1600" dirty="0" smtClean="0"/>
          </a:p>
          <a:p>
            <a:pPr marL="579741" lvl="1" indent="-173034">
              <a:spcAft>
                <a:spcPts val="0"/>
              </a:spcAft>
            </a:pPr>
            <a:r>
              <a:rPr lang="en-US" sz="1600" dirty="0" smtClean="0"/>
              <a:t>The most mundane:</a:t>
            </a:r>
            <a:br>
              <a:rPr lang="en-US" sz="1600" dirty="0" smtClean="0"/>
            </a:br>
            <a:endParaRPr lang="en-US" sz="1600" dirty="0" smtClean="0"/>
          </a:p>
          <a:p>
            <a:pPr marL="855648" lvl="1" indent="-285750">
              <a:spcBef>
                <a:spcPct val="20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 smtClean="0"/>
              <a:t>Mature, established and repetitious deployments.</a:t>
            </a:r>
            <a:endParaRPr lang="en-US" sz="14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32080" y="2512494"/>
            <a:ext cx="2458720" cy="1790266"/>
          </a:xfrm>
        </p:spPr>
        <p:txBody>
          <a:bodyPr/>
          <a:lstStyle/>
          <a:p>
            <a:r>
              <a:rPr lang="en-US" sz="2000" dirty="0" smtClean="0"/>
              <a:t>Automate everything</a:t>
            </a:r>
            <a:r>
              <a:rPr lang="en-US" sz="2000" dirty="0"/>
              <a:t>!</a:t>
            </a:r>
            <a:endParaRPr lang="en-US" sz="2000" dirty="0" smtClean="0"/>
          </a:p>
          <a:p>
            <a:r>
              <a:rPr lang="en-US" sz="2000" dirty="0" smtClean="0"/>
              <a:t>Where do we start? </a:t>
            </a:r>
            <a:endParaRPr lang="en-US" sz="2000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2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80" y="705554"/>
            <a:ext cx="2458719" cy="1634921"/>
          </a:xfrm>
        </p:spPr>
      </p:pic>
    </p:spTree>
    <p:extLst>
      <p:ext uri="{BB962C8B-B14F-4D97-AF65-F5344CB8AC3E}">
        <p14:creationId xmlns:p14="http://schemas.microsoft.com/office/powerpoint/2010/main" val="3795496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Approach 1: the most Visible 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But why?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1958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51074" y="102009"/>
            <a:ext cx="5440403" cy="434236"/>
          </a:xfrm>
        </p:spPr>
        <p:txBody>
          <a:bodyPr/>
          <a:lstStyle/>
          <a:p>
            <a:r>
              <a:rPr lang="en-US" sz="2800" cap="all" dirty="0" smtClean="0">
                <a:solidFill>
                  <a:schemeClr val="bg1"/>
                </a:solidFill>
              </a:rPr>
              <a:t>Strategy</a:t>
            </a:r>
            <a:endParaRPr lang="en-US" sz="2800" cap="all" dirty="0">
              <a:solidFill>
                <a:schemeClr val="bg1"/>
              </a:solidFill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783" y="1082791"/>
            <a:ext cx="4214191" cy="3670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8004" y="1233288"/>
            <a:ext cx="2290664" cy="29047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8783" y="632009"/>
            <a:ext cx="25781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Before Automation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438004" y="630081"/>
            <a:ext cx="32686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After Automation</a:t>
            </a:r>
          </a:p>
        </p:txBody>
      </p:sp>
    </p:spTree>
    <p:extLst>
      <p:ext uri="{BB962C8B-B14F-4D97-AF65-F5344CB8AC3E}">
        <p14:creationId xmlns:p14="http://schemas.microsoft.com/office/powerpoint/2010/main" val="137599582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367812" y="830314"/>
            <a:ext cx="407928" cy="38570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INITIAL Results in QA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6"/>
          </p:nvPr>
        </p:nvSpPr>
        <p:spPr>
          <a:xfrm>
            <a:off x="233776" y="873714"/>
            <a:ext cx="2743200" cy="337888"/>
          </a:xfrm>
        </p:spPr>
        <p:txBody>
          <a:bodyPr/>
          <a:lstStyle/>
          <a:p>
            <a:r>
              <a:rPr lang="en-US" sz="1600" dirty="0" smtClean="0"/>
              <a:t>Before ElectricCommander</a:t>
            </a:r>
            <a:endParaRPr lang="en-US" sz="1600" dirty="0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7"/>
          </p:nvPr>
        </p:nvSpPr>
        <p:spPr>
          <a:xfrm>
            <a:off x="4793941" y="865826"/>
            <a:ext cx="3929849" cy="345776"/>
          </a:xfrm>
        </p:spPr>
        <p:txBody>
          <a:bodyPr/>
          <a:lstStyle/>
          <a:p>
            <a:r>
              <a:rPr lang="en-US" sz="1600" dirty="0" smtClean="0"/>
              <a:t>With ElectricCommander</a:t>
            </a:r>
            <a:endParaRPr lang="en-US" sz="1600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9"/>
          </p:nvPr>
        </p:nvSpPr>
        <p:spPr>
          <a:xfrm>
            <a:off x="237477" y="1314745"/>
            <a:ext cx="3199076" cy="3530379"/>
          </a:xfrm>
        </p:spPr>
        <p:txBody>
          <a:bodyPr/>
          <a:lstStyle/>
          <a:p>
            <a:pPr marL="0" indent="0">
              <a:spcBef>
                <a:spcPts val="384"/>
              </a:spcBef>
              <a:spcAft>
                <a:spcPts val="0"/>
              </a:spcAft>
              <a:buNone/>
            </a:pPr>
            <a:r>
              <a:rPr lang="en-US" sz="1400" dirty="0"/>
              <a:t>1 </a:t>
            </a:r>
            <a:r>
              <a:rPr lang="en-US" sz="1400" dirty="0" smtClean="0"/>
              <a:t>deployment </a:t>
            </a:r>
            <a:r>
              <a:rPr lang="en-US" sz="1400" dirty="0"/>
              <a:t>a day at 1 </a:t>
            </a:r>
            <a:r>
              <a:rPr lang="en-US" sz="1400" dirty="0" smtClean="0"/>
              <a:t>hour</a:t>
            </a:r>
          </a:p>
          <a:p>
            <a:pPr marL="0" indent="0">
              <a:spcBef>
                <a:spcPts val="384"/>
              </a:spcBef>
              <a:spcAft>
                <a:spcPts val="0"/>
              </a:spcAft>
              <a:buNone/>
            </a:pPr>
            <a:endParaRPr lang="en-US" sz="1400" dirty="0"/>
          </a:p>
          <a:p>
            <a:pPr marL="0" indent="0">
              <a:spcBef>
                <a:spcPts val="384"/>
              </a:spcBef>
              <a:spcAft>
                <a:spcPts val="0"/>
              </a:spcAft>
              <a:buNone/>
            </a:pPr>
            <a:r>
              <a:rPr lang="en-US" sz="1400" dirty="0" smtClean="0"/>
              <a:t>5 </a:t>
            </a:r>
            <a:r>
              <a:rPr lang="en-US" sz="1400" dirty="0"/>
              <a:t>days of deployments a </a:t>
            </a:r>
            <a:r>
              <a:rPr lang="en-US" sz="1400" dirty="0" smtClean="0"/>
              <a:t>week</a:t>
            </a:r>
          </a:p>
          <a:p>
            <a:pPr marL="0" indent="0">
              <a:spcBef>
                <a:spcPts val="384"/>
              </a:spcBef>
              <a:spcAft>
                <a:spcPts val="0"/>
              </a:spcAft>
              <a:buNone/>
            </a:pPr>
            <a:endParaRPr lang="en-US" sz="1400" dirty="0"/>
          </a:p>
          <a:p>
            <a:pPr marL="0" indent="0">
              <a:spcBef>
                <a:spcPts val="384"/>
              </a:spcBef>
              <a:spcAft>
                <a:spcPts val="0"/>
              </a:spcAft>
              <a:buNone/>
            </a:pPr>
            <a:r>
              <a:rPr lang="en-US" sz="1400" dirty="0" smtClean="0"/>
              <a:t>7 deployments at </a:t>
            </a:r>
            <a:r>
              <a:rPr lang="en-US" sz="1400" dirty="0"/>
              <a:t>1 hour </a:t>
            </a:r>
            <a:r>
              <a:rPr lang="en-US" sz="1400" dirty="0" smtClean="0"/>
              <a:t>each</a:t>
            </a:r>
          </a:p>
          <a:p>
            <a:pPr marL="0" indent="0">
              <a:spcBef>
                <a:spcPts val="384"/>
              </a:spcBef>
              <a:spcAft>
                <a:spcPts val="0"/>
              </a:spcAft>
              <a:buNone/>
            </a:pPr>
            <a:endParaRPr lang="en-US" sz="1400" b="1" dirty="0" smtClean="0"/>
          </a:p>
          <a:p>
            <a:pPr marL="0" indent="0">
              <a:spcBef>
                <a:spcPts val="384"/>
              </a:spcBef>
              <a:spcAft>
                <a:spcPts val="0"/>
              </a:spcAft>
              <a:buNone/>
            </a:pPr>
            <a:endParaRPr lang="en-US" sz="1400" b="1" dirty="0" smtClean="0"/>
          </a:p>
          <a:p>
            <a:pPr marL="0" indent="0">
              <a:spcBef>
                <a:spcPts val="384"/>
              </a:spcBef>
              <a:spcAft>
                <a:spcPts val="0"/>
              </a:spcAft>
              <a:buNone/>
            </a:pPr>
            <a:r>
              <a:rPr lang="en-US" sz="1400" b="1" dirty="0" smtClean="0"/>
              <a:t>12 </a:t>
            </a:r>
            <a:r>
              <a:rPr lang="en-US" sz="1400" b="1" dirty="0"/>
              <a:t>Deployments a week</a:t>
            </a:r>
          </a:p>
          <a:p>
            <a:pPr marL="0" indent="0">
              <a:spcBef>
                <a:spcPts val="384"/>
              </a:spcBef>
              <a:spcAft>
                <a:spcPts val="0"/>
              </a:spcAft>
              <a:buNone/>
            </a:pPr>
            <a:r>
              <a:rPr lang="en-US" sz="1400" b="1" dirty="0" smtClean="0"/>
              <a:t>or</a:t>
            </a:r>
          </a:p>
          <a:p>
            <a:pPr marL="0" indent="0">
              <a:spcBef>
                <a:spcPts val="384"/>
              </a:spcBef>
              <a:spcAft>
                <a:spcPts val="0"/>
              </a:spcAft>
              <a:buNone/>
            </a:pPr>
            <a:r>
              <a:rPr lang="en-US" sz="1400" b="1" dirty="0" smtClean="0">
                <a:solidFill>
                  <a:srgbClr val="FF0000"/>
                </a:solidFill>
              </a:rPr>
              <a:t>12 Hands-on hours </a:t>
            </a:r>
            <a:r>
              <a:rPr lang="en-US" sz="1400" b="1" dirty="0"/>
              <a:t>a week total</a:t>
            </a:r>
          </a:p>
        </p:txBody>
      </p:sp>
      <p:sp>
        <p:nvSpPr>
          <p:cNvPr id="22" name="Content Placeholder 21"/>
          <p:cNvSpPr>
            <a:spLocks noGrp="1"/>
          </p:cNvSpPr>
          <p:nvPr>
            <p:ph sz="quarter" idx="4294967295"/>
          </p:nvPr>
        </p:nvSpPr>
        <p:spPr>
          <a:xfrm>
            <a:off x="4791416" y="1376887"/>
            <a:ext cx="3277925" cy="3608085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00" dirty="0"/>
              <a:t>8 </a:t>
            </a:r>
            <a:r>
              <a:rPr lang="en-US" sz="1400" dirty="0" smtClean="0"/>
              <a:t>deployments </a:t>
            </a:r>
            <a:r>
              <a:rPr lang="en-US" sz="1400" dirty="0"/>
              <a:t>a day at </a:t>
            </a:r>
            <a:r>
              <a:rPr lang="en-US" sz="1400" dirty="0" smtClean="0"/>
              <a:t>50 </a:t>
            </a:r>
            <a:r>
              <a:rPr lang="en-US" sz="1400" dirty="0"/>
              <a:t>minutes</a:t>
            </a:r>
          </a:p>
          <a:p>
            <a:pPr marL="0" indent="0">
              <a:buNone/>
            </a:pPr>
            <a:endParaRPr lang="en-US" sz="1400" dirty="0" smtClean="0"/>
          </a:p>
          <a:p>
            <a:pPr marL="0" indent="0">
              <a:buNone/>
            </a:pPr>
            <a:r>
              <a:rPr lang="en-US" sz="1400" dirty="0" smtClean="0"/>
              <a:t>5 days of deployments </a:t>
            </a:r>
            <a:r>
              <a:rPr lang="en-US" sz="1400" dirty="0"/>
              <a:t>a </a:t>
            </a:r>
            <a:r>
              <a:rPr lang="en-US" sz="1400" dirty="0" smtClean="0"/>
              <a:t>week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endParaRPr lang="en-US" sz="1400" dirty="0" smtClean="0"/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sz="1400" b="1" dirty="0" smtClean="0"/>
              <a:t>40 Deployments a week</a:t>
            </a:r>
          </a:p>
          <a:p>
            <a:pPr marL="0" indent="0">
              <a:buNone/>
            </a:pPr>
            <a:r>
              <a:rPr lang="en-US" sz="1400" b="1" dirty="0" smtClean="0"/>
              <a:t>or</a:t>
            </a:r>
          </a:p>
          <a:p>
            <a:pPr marL="0" indent="0">
              <a:buNone/>
            </a:pPr>
            <a:r>
              <a:rPr lang="en-US" sz="1400" b="1" dirty="0" smtClean="0">
                <a:solidFill>
                  <a:srgbClr val="FF0000"/>
                </a:solidFill>
              </a:rPr>
              <a:t>4 Hands-off hours </a:t>
            </a:r>
            <a:r>
              <a:rPr lang="en-US" sz="1400" b="1" dirty="0"/>
              <a:t>a week total</a:t>
            </a:r>
          </a:p>
          <a:p>
            <a:endParaRPr lang="en-US" sz="1400" dirty="0"/>
          </a:p>
        </p:txBody>
      </p:sp>
      <p:cxnSp>
        <p:nvCxnSpPr>
          <p:cNvPr id="15" name="Straight Connector 14"/>
          <p:cNvCxnSpPr/>
          <p:nvPr/>
        </p:nvCxnSpPr>
        <p:spPr>
          <a:xfrm flipH="1">
            <a:off x="304800" y="3116384"/>
            <a:ext cx="2667000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860485" y="1608879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480"/>
              </a:spcBef>
            </a:pPr>
            <a:r>
              <a:rPr lang="en-US" sz="1600" b="1" dirty="0">
                <a:solidFill>
                  <a:schemeClr val="accent1"/>
                </a:solidFill>
                <a:latin typeface="+mj-lt"/>
              </a:rPr>
              <a:t>+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182197" y="1489734"/>
            <a:ext cx="287258" cy="959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480"/>
              </a:spcBef>
            </a:pPr>
            <a:r>
              <a:rPr lang="en-US" sz="1600" b="1" dirty="0">
                <a:solidFill>
                  <a:schemeClr val="accent1"/>
                </a:solidFill>
                <a:latin typeface="+mj-lt"/>
              </a:rPr>
              <a:t>+</a:t>
            </a:r>
          </a:p>
          <a:p>
            <a:pPr>
              <a:spcBef>
                <a:spcPts val="480"/>
              </a:spcBef>
            </a:pPr>
            <a:endParaRPr lang="en-US" sz="1600" b="1" dirty="0">
              <a:solidFill>
                <a:schemeClr val="accent1"/>
              </a:solidFill>
              <a:latin typeface="+mj-lt"/>
            </a:endParaRPr>
          </a:p>
          <a:p>
            <a:pPr>
              <a:spcBef>
                <a:spcPts val="480"/>
              </a:spcBef>
            </a:pPr>
            <a:r>
              <a:rPr lang="en-US" sz="1600" b="1" dirty="0" smtClean="0">
                <a:solidFill>
                  <a:schemeClr val="accent1"/>
                </a:solidFill>
                <a:latin typeface="+mj-lt"/>
              </a:rPr>
              <a:t>+</a:t>
            </a:r>
            <a:endParaRPr lang="en-US" sz="1600" b="1" dirty="0">
              <a:solidFill>
                <a:schemeClr val="accent1"/>
              </a:solidFill>
              <a:latin typeface="+mj-lt"/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 flipH="1">
            <a:off x="4814243" y="3116384"/>
            <a:ext cx="2667000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ight Arrow 4"/>
          <p:cNvSpPr/>
          <p:nvPr/>
        </p:nvSpPr>
        <p:spPr>
          <a:xfrm>
            <a:off x="3506680" y="2583402"/>
            <a:ext cx="861132" cy="1003177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6294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Shortcomings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20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52400" y="807204"/>
            <a:ext cx="3707153" cy="4232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33357" indent="-233357">
              <a:spcBef>
                <a:spcPct val="20000"/>
              </a:spcBef>
              <a:spcAft>
                <a:spcPts val="1000"/>
              </a:spcAft>
              <a:buSzPct val="100000"/>
              <a:buBlip>
                <a:blip r:embed="rId3"/>
              </a:buBlip>
            </a:pPr>
            <a:r>
              <a:rPr lang="en-US" dirty="0" smtClean="0">
                <a:solidFill>
                  <a:schemeClr val="bg1"/>
                </a:solidFill>
                <a:cs typeface="Arial" pitchFamily="34" charset="0"/>
              </a:rPr>
              <a:t>Challenges</a:t>
            </a:r>
          </a:p>
          <a:p>
            <a:pPr marL="690557" lvl="1" indent="-233357">
              <a:spcBef>
                <a:spcPct val="20000"/>
              </a:spcBef>
              <a:spcAft>
                <a:spcPts val="1000"/>
              </a:spcAft>
              <a:buSzPct val="100000"/>
              <a:buBlip>
                <a:blip r:embed="rId3"/>
              </a:buBlip>
            </a:pPr>
            <a:r>
              <a:rPr lang="en-US" sz="1200" dirty="0">
                <a:solidFill>
                  <a:schemeClr val="bg1"/>
                </a:solidFill>
                <a:cs typeface="Arial" pitchFamily="34" charset="0"/>
              </a:rPr>
              <a:t>While required by </a:t>
            </a:r>
            <a:r>
              <a:rPr lang="en-US" sz="1200" dirty="0">
                <a:solidFill>
                  <a:schemeClr val="bg1"/>
                </a:solidFill>
              </a:rPr>
              <a:t>SW Product Engineering</a:t>
            </a:r>
            <a:r>
              <a:rPr lang="en-US" sz="1200" dirty="0">
                <a:solidFill>
                  <a:schemeClr val="bg1"/>
                </a:solidFill>
                <a:cs typeface="Arial" pitchFamily="34" charset="0"/>
              </a:rPr>
              <a:t>, not required by client teams</a:t>
            </a:r>
          </a:p>
          <a:p>
            <a:pPr marL="690557" lvl="1" indent="-233357">
              <a:spcBef>
                <a:spcPct val="20000"/>
              </a:spcBef>
              <a:spcAft>
                <a:spcPts val="1000"/>
              </a:spcAft>
              <a:buSzPct val="100000"/>
              <a:buBlip>
                <a:blip r:embed="rId3"/>
              </a:buBlip>
              <a:defRPr/>
            </a:pPr>
            <a:r>
              <a:rPr lang="en-US" sz="1200" dirty="0">
                <a:solidFill>
                  <a:schemeClr val="bg1"/>
                </a:solidFill>
                <a:cs typeface="Arial" pitchFamily="34" charset="0"/>
              </a:rPr>
              <a:t>Deployment requirements kept changing</a:t>
            </a:r>
          </a:p>
          <a:p>
            <a:pPr marL="690557" lvl="1" indent="-233357">
              <a:spcBef>
                <a:spcPct val="20000"/>
              </a:spcBef>
              <a:spcAft>
                <a:spcPts val="1000"/>
              </a:spcAft>
              <a:buSzPct val="100000"/>
              <a:buBlip>
                <a:blip r:embed="rId3"/>
              </a:buBlip>
              <a:defRPr/>
            </a:pPr>
            <a:r>
              <a:rPr lang="en-US" sz="1200" dirty="0">
                <a:solidFill>
                  <a:schemeClr val="bg1"/>
                </a:solidFill>
                <a:cs typeface="Arial" pitchFamily="34" charset="0"/>
              </a:rPr>
              <a:t>Required up front time invested from all </a:t>
            </a:r>
            <a:r>
              <a:rPr lang="en-US" sz="1200" dirty="0" smtClean="0">
                <a:solidFill>
                  <a:schemeClr val="bg1"/>
                </a:solidFill>
                <a:cs typeface="Arial" pitchFamily="34" charset="0"/>
              </a:rPr>
              <a:t>teams</a:t>
            </a:r>
            <a:endParaRPr lang="en-US" sz="2000" dirty="0" smtClean="0">
              <a:solidFill>
                <a:schemeClr val="bg1"/>
              </a:solidFill>
              <a:cs typeface="Arial" pitchFamily="34" charset="0"/>
            </a:endParaRPr>
          </a:p>
          <a:p>
            <a:pPr marL="233357" indent="-233357">
              <a:spcBef>
                <a:spcPct val="20000"/>
              </a:spcBef>
              <a:spcAft>
                <a:spcPts val="1000"/>
              </a:spcAft>
              <a:buSzPct val="100000"/>
              <a:buBlip>
                <a:blip r:embed="rId3"/>
              </a:buBlip>
            </a:pPr>
            <a:r>
              <a:rPr lang="en-US" dirty="0" smtClean="0">
                <a:solidFill>
                  <a:schemeClr val="bg1"/>
                </a:solidFill>
                <a:cs typeface="Arial" pitchFamily="34" charset="0"/>
              </a:rPr>
              <a:t>Restrictions</a:t>
            </a:r>
          </a:p>
          <a:p>
            <a:pPr marL="690557" lvl="1" indent="-233357">
              <a:spcBef>
                <a:spcPct val="20000"/>
              </a:spcBef>
              <a:spcAft>
                <a:spcPts val="1000"/>
              </a:spcAft>
              <a:buSzPct val="100000"/>
              <a:buBlip>
                <a:blip r:embed="rId3"/>
              </a:buBlip>
            </a:pPr>
            <a:r>
              <a:rPr lang="en-US" sz="1200" dirty="0">
                <a:solidFill>
                  <a:schemeClr val="bg1"/>
                </a:solidFill>
                <a:cs typeface="Arial" pitchFamily="34" charset="0"/>
              </a:rPr>
              <a:t>Initial/Full deployments still involved manual steps</a:t>
            </a:r>
          </a:p>
          <a:p>
            <a:pPr marL="690557" lvl="1" indent="-233357">
              <a:spcBef>
                <a:spcPct val="20000"/>
              </a:spcBef>
              <a:spcAft>
                <a:spcPts val="1000"/>
              </a:spcAft>
              <a:buSzPct val="100000"/>
              <a:buBlip>
                <a:blip r:embed="rId3"/>
              </a:buBlip>
            </a:pPr>
            <a:r>
              <a:rPr lang="en-US" sz="1200" dirty="0">
                <a:solidFill>
                  <a:schemeClr val="bg1"/>
                </a:solidFill>
                <a:cs typeface="Arial" pitchFamily="34" charset="0"/>
              </a:rPr>
              <a:t>Upper level environments required deployment resource and scheduling</a:t>
            </a:r>
          </a:p>
          <a:p>
            <a:pPr marL="690557" lvl="1" indent="-233357">
              <a:spcBef>
                <a:spcPct val="20000"/>
              </a:spcBef>
              <a:spcAft>
                <a:spcPts val="1000"/>
              </a:spcAft>
              <a:buSzPct val="100000"/>
              <a:buBlip>
                <a:blip r:embed="rId3"/>
              </a:buBlip>
            </a:pPr>
            <a:r>
              <a:rPr lang="en-US" sz="1200" dirty="0">
                <a:solidFill>
                  <a:schemeClr val="bg1"/>
                </a:solidFill>
                <a:cs typeface="Arial" pitchFamily="34" charset="0"/>
              </a:rPr>
              <a:t>One automation </a:t>
            </a:r>
            <a:r>
              <a:rPr lang="en-US" sz="1200" dirty="0" err="1">
                <a:solidFill>
                  <a:schemeClr val="bg1"/>
                </a:solidFill>
                <a:cs typeface="Arial" pitchFamily="34" charset="0"/>
              </a:rPr>
              <a:t>SME</a:t>
            </a:r>
            <a:r>
              <a:rPr lang="en-US" sz="1200" dirty="0">
                <a:solidFill>
                  <a:schemeClr val="bg1"/>
                </a:solidFill>
                <a:cs typeface="Arial" pitchFamily="34" charset="0"/>
              </a:rPr>
              <a:t> in the organization</a:t>
            </a:r>
          </a:p>
          <a:p>
            <a:pPr marL="233357" indent="-233357">
              <a:spcBef>
                <a:spcPct val="20000"/>
              </a:spcBef>
              <a:spcAft>
                <a:spcPts val="1000"/>
              </a:spcAft>
              <a:buSzPct val="100000"/>
              <a:buBlip>
                <a:blip r:embed="rId3"/>
              </a:buBlip>
            </a:pPr>
            <a:endParaRPr lang="en-US" sz="2000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10" name="Picture Placeholder 9"/>
          <p:cNvPicPr>
            <a:picLocks noGrp="1" noChangeAspect="1"/>
          </p:cNvPicPr>
          <p:nvPr>
            <p:ph type="pic" sz="quarter" idx="15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0" r="1010"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232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  <a:p>
            <a:r>
              <a:rPr lang="en-US" dirty="0" smtClean="0"/>
              <a:t>Challenges &amp; Solution?</a:t>
            </a:r>
            <a:endParaRPr lang="en-US" dirty="0"/>
          </a:p>
          <a:p>
            <a:r>
              <a:rPr lang="en-US" dirty="0" smtClean="0"/>
              <a:t>First Approach</a:t>
            </a:r>
          </a:p>
          <a:p>
            <a:r>
              <a:rPr lang="en-US" dirty="0" smtClean="0"/>
              <a:t>Second Approach</a:t>
            </a:r>
            <a:endParaRPr lang="en-US" dirty="0"/>
          </a:p>
          <a:p>
            <a:r>
              <a:rPr lang="en-US" dirty="0" smtClean="0"/>
              <a:t>Lessons Learned &amp; Next steps</a:t>
            </a:r>
            <a:endParaRPr lang="en-US" sz="24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4837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Outcome</a:t>
            </a:r>
            <a:endParaRPr lang="en-US" dirty="0"/>
          </a:p>
        </p:txBody>
      </p:sp>
      <p:sp>
        <p:nvSpPr>
          <p:cNvPr id="18" name="Content Placeholder 17"/>
          <p:cNvSpPr>
            <a:spLocks noGrp="1"/>
          </p:cNvSpPr>
          <p:nvPr>
            <p:ph sz="quarter" idx="20"/>
          </p:nvPr>
        </p:nvSpPr>
        <p:spPr>
          <a:xfrm>
            <a:off x="5196840" y="810087"/>
            <a:ext cx="3718560" cy="2933700"/>
          </a:xfrm>
        </p:spPr>
        <p:txBody>
          <a:bodyPr/>
          <a:lstStyle/>
          <a:p>
            <a:r>
              <a:rPr lang="en-US" dirty="0" smtClean="0"/>
              <a:t>Pros</a:t>
            </a:r>
          </a:p>
          <a:p>
            <a:pPr lvl="1"/>
            <a:r>
              <a:rPr lang="en-US" sz="1400" dirty="0" smtClean="0"/>
              <a:t>Reduce human error</a:t>
            </a:r>
          </a:p>
          <a:p>
            <a:pPr lvl="1"/>
            <a:r>
              <a:rPr lang="en-US" sz="1400" dirty="0" smtClean="0"/>
              <a:t>Reduce complexity</a:t>
            </a:r>
          </a:p>
          <a:p>
            <a:r>
              <a:rPr lang="en-US" dirty="0" smtClean="0"/>
              <a:t>Cons</a:t>
            </a:r>
          </a:p>
          <a:p>
            <a:pPr lvl="1"/>
            <a:r>
              <a:rPr lang="en-US" sz="1400" dirty="0" smtClean="0"/>
              <a:t>Minimal deployment speed difference for upper environments</a:t>
            </a:r>
          </a:p>
          <a:p>
            <a:pPr lvl="1"/>
            <a:r>
              <a:rPr lang="en-US" sz="1400" dirty="0" smtClean="0"/>
              <a:t>Low adoption rate among client teams </a:t>
            </a:r>
          </a:p>
          <a:p>
            <a:pPr lvl="1"/>
            <a:r>
              <a:rPr lang="en-US" sz="1400" dirty="0" smtClean="0"/>
              <a:t>ROI on automation more than ½ a year </a:t>
            </a:r>
            <a:endParaRPr lang="en-US" sz="1400" dirty="0"/>
          </a:p>
        </p:txBody>
      </p:sp>
      <p:pic>
        <p:nvPicPr>
          <p:cNvPr id="8" name="Picture Placeholder 7"/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59" b="9059"/>
          <a:stretch/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790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But why? 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Approach 2: </a:t>
            </a:r>
            <a:r>
              <a:rPr lang="en-US" dirty="0" smtClean="0"/>
              <a:t>the most mundane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1982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Revised </a:t>
            </a:r>
            <a:r>
              <a:rPr lang="en-US" dirty="0"/>
              <a:t>Goals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0"/>
          </p:nvPr>
        </p:nvSpPr>
        <p:spPr>
          <a:xfrm>
            <a:off x="182880" y="870012"/>
            <a:ext cx="3718560" cy="3663888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Deployments are repeatable and able to be done </a:t>
            </a:r>
            <a:r>
              <a:rPr lang="en-US" dirty="0" smtClean="0"/>
              <a:t>manually</a:t>
            </a:r>
            <a:endParaRPr lang="en-US" dirty="0"/>
          </a:p>
          <a:p>
            <a:r>
              <a:rPr lang="en-US" dirty="0" smtClean="0"/>
              <a:t>Deployments do not </a:t>
            </a:r>
            <a:r>
              <a:rPr lang="en-US" dirty="0"/>
              <a:t>require </a:t>
            </a:r>
            <a:r>
              <a:rPr lang="en-US" dirty="0" smtClean="0"/>
              <a:t>scheduled resources</a:t>
            </a:r>
            <a:endParaRPr lang="en-US" sz="2400" dirty="0">
              <a:solidFill>
                <a:schemeClr val="tx1"/>
              </a:solidFill>
            </a:endParaRPr>
          </a:p>
          <a:p>
            <a:r>
              <a:rPr lang="en-US" sz="2000" dirty="0" smtClean="0"/>
              <a:t>Target teams eager to automate</a:t>
            </a:r>
            <a:endParaRPr lang="en-US" sz="2000" dirty="0"/>
          </a:p>
        </p:txBody>
      </p:sp>
      <p:pic>
        <p:nvPicPr>
          <p:cNvPr id="9" name="Picture Placeholder 8"/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39" b="7339"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193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51076" y="102010"/>
            <a:ext cx="9144000" cy="533400"/>
          </a:xfrm>
        </p:spPr>
        <p:txBody>
          <a:bodyPr/>
          <a:lstStyle/>
          <a:p>
            <a:r>
              <a:rPr lang="en-US" sz="2800" cap="all" dirty="0" smtClean="0">
                <a:solidFill>
                  <a:schemeClr val="bg1"/>
                </a:solidFill>
              </a:rPr>
              <a:t>Strategy</a:t>
            </a:r>
            <a:endParaRPr lang="en-US" sz="2800" cap="all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91860" y="772660"/>
            <a:ext cx="2565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Before Automation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047370" y="772660"/>
            <a:ext cx="2565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After Automation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7370" y="1279242"/>
            <a:ext cx="3875851" cy="25872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860" y="1279242"/>
            <a:ext cx="4228200" cy="3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7993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 in Production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6"/>
          </p:nvPr>
        </p:nvSpPr>
        <p:spPr>
          <a:xfrm>
            <a:off x="228600" y="854939"/>
            <a:ext cx="2850075" cy="337888"/>
          </a:xfrm>
        </p:spPr>
        <p:txBody>
          <a:bodyPr/>
          <a:lstStyle/>
          <a:p>
            <a:r>
              <a:rPr lang="en-US" sz="1600" dirty="0" smtClean="0"/>
              <a:t>Before ElectricCommander</a:t>
            </a:r>
            <a:endParaRPr lang="en-US" sz="1600" dirty="0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7"/>
          </p:nvPr>
        </p:nvSpPr>
        <p:spPr>
          <a:xfrm>
            <a:off x="5638800" y="854939"/>
            <a:ext cx="3154680" cy="345776"/>
          </a:xfrm>
        </p:spPr>
        <p:txBody>
          <a:bodyPr/>
          <a:lstStyle/>
          <a:p>
            <a:r>
              <a:rPr lang="en-US" sz="1600" dirty="0" smtClean="0"/>
              <a:t>With ElectricCommander</a:t>
            </a:r>
            <a:endParaRPr lang="en-US" sz="1600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9"/>
          </p:nvPr>
        </p:nvSpPr>
        <p:spPr>
          <a:xfrm>
            <a:off x="228600" y="1377396"/>
            <a:ext cx="3352800" cy="3504847"/>
          </a:xfrm>
        </p:spPr>
        <p:txBody>
          <a:bodyPr/>
          <a:lstStyle/>
          <a:p>
            <a:pPr marL="0" indent="0" algn="r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400" dirty="0" smtClean="0"/>
              <a:t>60 </a:t>
            </a:r>
            <a:r>
              <a:rPr lang="en-US" sz="1400" dirty="0"/>
              <a:t>customer </a:t>
            </a:r>
            <a:r>
              <a:rPr lang="en-US" sz="1400" dirty="0" smtClean="0"/>
              <a:t>deployments </a:t>
            </a:r>
            <a:r>
              <a:rPr lang="en-US" sz="1400" dirty="0"/>
              <a:t>at </a:t>
            </a:r>
            <a:r>
              <a:rPr lang="en-US" sz="1400" dirty="0" smtClean="0"/>
              <a:t>2.25 hours</a:t>
            </a:r>
          </a:p>
          <a:p>
            <a:pPr marL="0" indent="0" algn="r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400" dirty="0" smtClean="0"/>
              <a:t>1.5 deployments </a:t>
            </a:r>
            <a:r>
              <a:rPr lang="en-US" sz="1400" dirty="0"/>
              <a:t>a </a:t>
            </a:r>
            <a:r>
              <a:rPr lang="en-US" sz="1400" dirty="0" smtClean="0"/>
              <a:t>month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sz="1400" dirty="0" smtClean="0"/>
          </a:p>
          <a:p>
            <a:pPr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 smtClean="0"/>
              <a:t>90 </a:t>
            </a:r>
            <a:r>
              <a:rPr lang="en-US" sz="1400" dirty="0"/>
              <a:t>Deploy Notes</a:t>
            </a:r>
          </a:p>
          <a:p>
            <a:pPr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 smtClean="0"/>
              <a:t>90 </a:t>
            </a:r>
            <a:r>
              <a:rPr lang="en-US" sz="1400" dirty="0"/>
              <a:t>Unique Deployments</a:t>
            </a:r>
          </a:p>
          <a:p>
            <a:pPr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 smtClean="0"/>
              <a:t>90 </a:t>
            </a:r>
            <a:r>
              <a:rPr lang="en-US" sz="1400" dirty="0"/>
              <a:t>Deployment Tickets</a:t>
            </a:r>
          </a:p>
          <a:p>
            <a:pPr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1" dirty="0" smtClean="0"/>
              <a:t>90 Deployments</a:t>
            </a:r>
            <a:endParaRPr lang="en-US" sz="1400" b="1" dirty="0"/>
          </a:p>
          <a:p>
            <a:pPr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1" dirty="0" smtClean="0">
                <a:solidFill>
                  <a:srgbClr val="FF0000"/>
                </a:solidFill>
              </a:rPr>
              <a:t>202.5 Hands-on deploying/testing hours</a:t>
            </a:r>
            <a:endParaRPr lang="en-US" sz="1400" b="1" dirty="0"/>
          </a:p>
        </p:txBody>
      </p:sp>
      <p:sp>
        <p:nvSpPr>
          <p:cNvPr id="22" name="Content Placeholder 21"/>
          <p:cNvSpPr>
            <a:spLocks noGrp="1"/>
          </p:cNvSpPr>
          <p:nvPr>
            <p:ph sz="quarter" idx="4294967295"/>
          </p:nvPr>
        </p:nvSpPr>
        <p:spPr>
          <a:xfrm>
            <a:off x="5760758" y="1377396"/>
            <a:ext cx="3154642" cy="3504847"/>
          </a:xfrm>
          <a:prstGeom prst="rect">
            <a:avLst/>
          </a:prstGeom>
        </p:spPr>
        <p:txBody>
          <a:bodyPr/>
          <a:lstStyle/>
          <a:p>
            <a:pPr marL="0" indent="0" algn="r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400" dirty="0"/>
              <a:t>30 customer deployments  at 1 hour</a:t>
            </a:r>
          </a:p>
          <a:p>
            <a:pPr marL="0" indent="0" algn="r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400" dirty="0" smtClean="0"/>
              <a:t>1.5 </a:t>
            </a:r>
            <a:r>
              <a:rPr lang="en-US" sz="1400" dirty="0"/>
              <a:t>deployments a month</a:t>
            </a:r>
          </a:p>
          <a:p>
            <a:pPr marL="0" indent="0" algn="r">
              <a:spcBef>
                <a:spcPts val="0"/>
              </a:spcBef>
              <a:spcAft>
                <a:spcPts val="600"/>
              </a:spcAft>
              <a:buNone/>
            </a:pPr>
            <a:endParaRPr lang="en-US" sz="1400" dirty="0"/>
          </a:p>
          <a:p>
            <a:pPr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rgbClr val="00B0F0"/>
                </a:solidFill>
              </a:rPr>
              <a:t>01</a:t>
            </a:r>
            <a:r>
              <a:rPr lang="en-US" sz="1400" dirty="0" smtClean="0"/>
              <a:t> </a:t>
            </a:r>
            <a:r>
              <a:rPr lang="en-US" sz="1400" dirty="0"/>
              <a:t>Deploy Note</a:t>
            </a:r>
          </a:p>
          <a:p>
            <a:pPr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B0F0"/>
                </a:solidFill>
              </a:rPr>
              <a:t>45</a:t>
            </a:r>
            <a:r>
              <a:rPr lang="en-US" sz="1400" dirty="0"/>
              <a:t> Unique Deployments</a:t>
            </a:r>
          </a:p>
          <a:p>
            <a:pPr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B0F0"/>
                </a:solidFill>
              </a:rPr>
              <a:t>00</a:t>
            </a:r>
            <a:r>
              <a:rPr lang="en-US" sz="1400" dirty="0"/>
              <a:t> Deployment Tickets</a:t>
            </a:r>
          </a:p>
          <a:p>
            <a:pPr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00B0F0"/>
                </a:solidFill>
              </a:rPr>
              <a:t>45</a:t>
            </a:r>
            <a:r>
              <a:rPr lang="en-US" sz="1400" b="1" dirty="0"/>
              <a:t> Deployments</a:t>
            </a:r>
          </a:p>
          <a:p>
            <a:pPr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00B0F0"/>
                </a:solidFill>
              </a:rPr>
              <a:t>45</a:t>
            </a:r>
            <a:r>
              <a:rPr lang="en-US" sz="1400" b="1" dirty="0">
                <a:solidFill>
                  <a:srgbClr val="FF0000"/>
                </a:solidFill>
              </a:rPr>
              <a:t> Hands-on testing hours</a:t>
            </a:r>
            <a:endParaRPr lang="en-US" sz="1400" b="1" dirty="0"/>
          </a:p>
          <a:p>
            <a:pPr>
              <a:spcAft>
                <a:spcPts val="600"/>
              </a:spcAft>
            </a:pPr>
            <a:endParaRPr lang="en-US" sz="1400" dirty="0"/>
          </a:p>
        </p:txBody>
      </p:sp>
      <p:cxnSp>
        <p:nvCxnSpPr>
          <p:cNvPr id="15" name="Straight Connector 14"/>
          <p:cNvCxnSpPr/>
          <p:nvPr/>
        </p:nvCxnSpPr>
        <p:spPr>
          <a:xfrm flipH="1">
            <a:off x="335475" y="2197369"/>
            <a:ext cx="2667000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659073" y="1641845"/>
            <a:ext cx="2792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480"/>
              </a:spcBef>
            </a:pPr>
            <a:r>
              <a:rPr lang="en-US" sz="1600" b="1" dirty="0">
                <a:solidFill>
                  <a:schemeClr val="accent1"/>
                </a:solidFill>
                <a:latin typeface="+mj-lt"/>
              </a:rPr>
              <a:t>x</a:t>
            </a:r>
          </a:p>
        </p:txBody>
      </p:sp>
      <p:cxnSp>
        <p:nvCxnSpPr>
          <p:cNvPr id="21" name="Straight Connector 20"/>
          <p:cNvCxnSpPr/>
          <p:nvPr/>
        </p:nvCxnSpPr>
        <p:spPr>
          <a:xfrm flipH="1">
            <a:off x="6050280" y="2212177"/>
            <a:ext cx="2667000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325073" y="1641845"/>
            <a:ext cx="2792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480"/>
              </a:spcBef>
            </a:pPr>
            <a:r>
              <a:rPr lang="en-US" sz="1600" b="1" dirty="0">
                <a:solidFill>
                  <a:schemeClr val="accent1"/>
                </a:solidFill>
                <a:latin typeface="+mj-lt"/>
              </a:rPr>
              <a:t>x</a:t>
            </a:r>
          </a:p>
        </p:txBody>
      </p:sp>
      <p:sp>
        <p:nvSpPr>
          <p:cNvPr id="2" name="Rectangle 1"/>
          <p:cNvSpPr/>
          <p:nvPr/>
        </p:nvSpPr>
        <p:spPr>
          <a:xfrm>
            <a:off x="4431877" y="636104"/>
            <a:ext cx="317676" cy="44339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 pitchFamily="34" charset="0"/>
            </a:endParaRPr>
          </a:p>
        </p:txBody>
      </p:sp>
      <p:sp>
        <p:nvSpPr>
          <p:cNvPr id="13" name="Right Arrow 12"/>
          <p:cNvSpPr/>
          <p:nvPr/>
        </p:nvSpPr>
        <p:spPr>
          <a:xfrm>
            <a:off x="4049149" y="1710588"/>
            <a:ext cx="861132" cy="1003177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8477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 statistics</a:t>
            </a:r>
            <a:endParaRPr lang="en-US" dirty="0"/>
          </a:p>
        </p:txBody>
      </p:sp>
      <p:graphicFrame>
        <p:nvGraphicFramePr>
          <p:cNvPr id="11" name="Content Placeholder 10"/>
          <p:cNvGraphicFramePr>
            <a:graphicFrameLocks noGrp="1"/>
          </p:cNvGraphicFramePr>
          <p:nvPr>
            <p:ph sz="quarter" idx="18"/>
            <p:extLst>
              <p:ext uri="{D42A27DB-BD31-4B8C-83A1-F6EECF244321}">
                <p14:modId xmlns:p14="http://schemas.microsoft.com/office/powerpoint/2010/main" val="1722559326"/>
              </p:ext>
            </p:extLst>
          </p:nvPr>
        </p:nvGraphicFramePr>
        <p:xfrm>
          <a:off x="152400" y="819150"/>
          <a:ext cx="8686800" cy="39068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6027518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Outcome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20"/>
          </p:nvPr>
        </p:nvSpPr>
        <p:spPr>
          <a:xfrm>
            <a:off x="182880" y="896645"/>
            <a:ext cx="3718560" cy="3637255"/>
          </a:xfrm>
        </p:spPr>
        <p:txBody>
          <a:bodyPr/>
          <a:lstStyle/>
          <a:p>
            <a:r>
              <a:rPr lang="en-US" sz="2000" dirty="0" smtClean="0"/>
              <a:t>Pros</a:t>
            </a:r>
          </a:p>
          <a:p>
            <a:pPr lvl="1"/>
            <a:r>
              <a:rPr lang="en-US" dirty="0" smtClean="0"/>
              <a:t>Higher quality of work</a:t>
            </a:r>
          </a:p>
          <a:p>
            <a:pPr lvl="1"/>
            <a:r>
              <a:rPr lang="en-US" dirty="0" smtClean="0"/>
              <a:t>1700+ resource hours saved</a:t>
            </a:r>
          </a:p>
          <a:p>
            <a:pPr lvl="1"/>
            <a:r>
              <a:rPr lang="en-US" dirty="0" smtClean="0"/>
              <a:t>ROI less than two months</a:t>
            </a:r>
          </a:p>
          <a:p>
            <a:r>
              <a:rPr lang="en-US" sz="2000" dirty="0" smtClean="0"/>
              <a:t>Cons</a:t>
            </a:r>
          </a:p>
          <a:p>
            <a:pPr lvl="1"/>
            <a:r>
              <a:rPr lang="en-US" sz="1800" dirty="0" smtClean="0"/>
              <a:t>No cons</a:t>
            </a:r>
            <a:endParaRPr lang="en-US" sz="1800" dirty="0"/>
          </a:p>
        </p:txBody>
      </p:sp>
      <p:pic>
        <p:nvPicPr>
          <p:cNvPr id="8" name="Picture 2" descr="http://showstoppersplus.com/wp-content/uploads/2014/02/office-party-fun.jpg"/>
          <p:cNvPicPr>
            <a:picLocks noGrp="1" noChangeAspect="1" noChangeArrowheads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94" r="15994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2626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Lessons learned</a:t>
            </a: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sz="quarter" idx="2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5581"/>
            <a:ext cx="5033639" cy="4118462"/>
          </a:xfrm>
        </p:spPr>
      </p:pic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5273040" y="788669"/>
            <a:ext cx="3688080" cy="3547719"/>
          </a:xfrm>
        </p:spPr>
        <p:txBody>
          <a:bodyPr/>
          <a:lstStyle/>
          <a:p>
            <a:pPr lvl="0">
              <a:spcAft>
                <a:spcPts val="1000"/>
              </a:spcAft>
            </a:pPr>
            <a:r>
              <a:rPr lang="en-US" sz="2000" dirty="0">
                <a:solidFill>
                  <a:prstClr val="white"/>
                </a:solidFill>
              </a:rPr>
              <a:t>If I could do it again:</a:t>
            </a:r>
          </a:p>
          <a:p>
            <a:pPr marL="182875" indent="-182875">
              <a:spcAft>
                <a:spcPts val="1000"/>
              </a:spcAft>
              <a:buBlip>
                <a:blip r:embed="rId4"/>
              </a:buBlip>
            </a:pPr>
            <a:r>
              <a:rPr lang="en-US" sz="1800" dirty="0">
                <a:solidFill>
                  <a:prstClr val="white"/>
                </a:solidFill>
              </a:rPr>
              <a:t>Get training &amp; Professional Services</a:t>
            </a:r>
          </a:p>
          <a:p>
            <a:pPr marL="182875" lvl="0" indent="-182875">
              <a:spcAft>
                <a:spcPts val="1000"/>
              </a:spcAft>
              <a:buBlip>
                <a:blip r:embed="rId4"/>
              </a:buBlip>
            </a:pPr>
            <a:r>
              <a:rPr lang="en-US" sz="1800" dirty="0" smtClean="0">
                <a:solidFill>
                  <a:prstClr val="white"/>
                </a:solidFill>
              </a:rPr>
              <a:t>Most </a:t>
            </a:r>
            <a:r>
              <a:rPr lang="en-US" sz="1800" dirty="0">
                <a:solidFill>
                  <a:prstClr val="white"/>
                </a:solidFill>
              </a:rPr>
              <a:t>mundane first</a:t>
            </a:r>
          </a:p>
          <a:p>
            <a:pPr marL="182875" lvl="0" indent="-182875">
              <a:spcAft>
                <a:spcPts val="1000"/>
              </a:spcAft>
              <a:buBlip>
                <a:blip r:embed="rId4"/>
              </a:buBlip>
            </a:pPr>
            <a:r>
              <a:rPr lang="en-US" sz="1800" dirty="0">
                <a:solidFill>
                  <a:prstClr val="white"/>
                </a:solidFill>
              </a:rPr>
              <a:t>Initially target teams eager to automate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8579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Steps - Projects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2946402" y="723569"/>
            <a:ext cx="5963920" cy="4003183"/>
          </a:xfrm>
        </p:spPr>
        <p:txBody>
          <a:bodyPr/>
          <a:lstStyle/>
          <a:p>
            <a:r>
              <a:rPr lang="en-US" dirty="0" smtClean="0"/>
              <a:t>2014</a:t>
            </a:r>
          </a:p>
          <a:p>
            <a:pPr lvl="1"/>
            <a:r>
              <a:rPr lang="en-US" sz="1600" dirty="0" smtClean="0"/>
              <a:t>Automate 90 monthly European code and database established deployments</a:t>
            </a:r>
          </a:p>
          <a:p>
            <a:pPr lvl="1"/>
            <a:r>
              <a:rPr lang="en-US" sz="1600" dirty="0" smtClean="0"/>
              <a:t>Automate 45 monthly USA </a:t>
            </a:r>
            <a:r>
              <a:rPr lang="en-US" sz="1600" dirty="0"/>
              <a:t>code and database established </a:t>
            </a:r>
            <a:r>
              <a:rPr lang="en-US" sz="1600" dirty="0" smtClean="0"/>
              <a:t>deployments</a:t>
            </a:r>
          </a:p>
          <a:p>
            <a:r>
              <a:rPr lang="en-US" dirty="0" smtClean="0"/>
              <a:t>2015 and beyond</a:t>
            </a:r>
          </a:p>
          <a:p>
            <a:pPr lvl="1"/>
            <a:r>
              <a:rPr lang="en-US" sz="1600" dirty="0" smtClean="0"/>
              <a:t> </a:t>
            </a:r>
            <a:r>
              <a:rPr lang="en-US" sz="1600" dirty="0"/>
              <a:t>Implement end to end test automation</a:t>
            </a:r>
          </a:p>
          <a:p>
            <a:pPr lvl="1"/>
            <a:r>
              <a:rPr lang="en-US" sz="1600" dirty="0" smtClean="0"/>
              <a:t> </a:t>
            </a:r>
            <a:r>
              <a:rPr lang="en-US" sz="1600" dirty="0"/>
              <a:t>Automate and standardize </a:t>
            </a:r>
            <a:r>
              <a:rPr lang="en-US" sz="1600" dirty="0" smtClean="0"/>
              <a:t>hardest </a:t>
            </a:r>
            <a:r>
              <a:rPr lang="en-US" sz="1600" dirty="0"/>
              <a:t>to perform manual deployments &amp; newer </a:t>
            </a:r>
            <a:r>
              <a:rPr lang="en-US" sz="1600" dirty="0" smtClean="0"/>
              <a:t>projects</a:t>
            </a:r>
            <a:endParaRPr lang="en-US" sz="1600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143522" y="2141672"/>
            <a:ext cx="2428240" cy="2270527"/>
          </a:xfrm>
        </p:spPr>
        <p:txBody>
          <a:bodyPr/>
          <a:lstStyle/>
          <a:p>
            <a:pPr algn="ctr"/>
            <a:r>
              <a:rPr lang="en-US" dirty="0"/>
              <a:t>We’re just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getting started.</a:t>
            </a:r>
            <a:endParaRPr lang="en-US" dirty="0"/>
          </a:p>
          <a:p>
            <a:endParaRPr lang="en-US" sz="2800" dirty="0"/>
          </a:p>
        </p:txBody>
      </p:sp>
      <p:pic>
        <p:nvPicPr>
          <p:cNvPr id="16" name="Picture Placeholder 15"/>
          <p:cNvPicPr>
            <a:picLocks noGrp="1" noChangeAspect="1"/>
          </p:cNvPicPr>
          <p:nvPr>
            <p:ph type="pic" sz="quarter" idx="16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979" b="8979"/>
          <a:stretch>
            <a:fillRect/>
          </a:stretch>
        </p:blipFill>
        <p:spPr>
          <a:xfrm>
            <a:off x="143522" y="855571"/>
            <a:ext cx="2418080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650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r>
              <a:rPr lang="en-US" dirty="0" smtClean="0"/>
              <a:t>Electric Cloud Online resources:</a:t>
            </a:r>
          </a:p>
          <a:p>
            <a:pPr lvl="1"/>
            <a:r>
              <a:rPr lang="en-US" dirty="0" smtClean="0"/>
              <a:t>Ask Electric Cloud = </a:t>
            </a:r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://ask.electric-cloud.com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pPr lvl="1"/>
            <a:r>
              <a:rPr lang="en-US" dirty="0" smtClean="0"/>
              <a:t>ElectricCommunity </a:t>
            </a:r>
            <a:r>
              <a:rPr lang="en-US" dirty="0"/>
              <a:t>on GitHub = </a:t>
            </a: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github.com/electriccommunity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Southern California resource:</a:t>
            </a:r>
          </a:p>
          <a:p>
            <a:pPr lvl="1"/>
            <a:r>
              <a:rPr lang="en-US" dirty="0" smtClean="0"/>
              <a:t>                   EC </a:t>
            </a:r>
            <a:r>
              <a:rPr lang="en-US" dirty="0" smtClean="0"/>
              <a:t>Brewery Meetup</a:t>
            </a:r>
            <a:r>
              <a:rPr lang="en-US" dirty="0"/>
              <a:t> </a:t>
            </a:r>
            <a:r>
              <a:rPr lang="en-US" dirty="0" smtClean="0"/>
              <a:t>group = </a:t>
            </a:r>
            <a:r>
              <a:rPr lang="en-US" dirty="0">
                <a:hlinkClick r:id="rId4"/>
              </a:rPr>
              <a:t>http://</a:t>
            </a:r>
            <a:r>
              <a:rPr lang="en-US" dirty="0" smtClean="0">
                <a:hlinkClick r:id="rId4"/>
              </a:rPr>
              <a:t>www.meetup.com/ec-brewery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1026" name="Picture 2" descr="Meetup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857" y="3274787"/>
            <a:ext cx="944942" cy="625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2818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1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70" t="220" r="2097" b="11425"/>
          <a:stretch/>
        </p:blipFill>
        <p:spPr>
          <a:xfrm>
            <a:off x="430069" y="190500"/>
            <a:ext cx="1612900" cy="1790699"/>
          </a:xfrm>
        </p:spPr>
      </p:pic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04814" y="2502296"/>
            <a:ext cx="1738155" cy="1974454"/>
          </a:xfrm>
        </p:spPr>
        <p:txBody>
          <a:bodyPr/>
          <a:lstStyle/>
          <a:p>
            <a:r>
              <a:rPr lang="en-US" dirty="0"/>
              <a:t>Software Configuration Manager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Marc </a:t>
            </a:r>
            <a:r>
              <a:rPr lang="en-US" dirty="0" err="1"/>
              <a:t>Priolo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2463801" y="2539014"/>
            <a:ext cx="6547034" cy="1941546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sz="1400" dirty="0"/>
              <a:t>Over 15 years of industry experience</a:t>
            </a:r>
          </a:p>
          <a:p>
            <a:pPr marL="749598" lvl="1" indent="-342891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200" dirty="0"/>
              <a:t>Consultant</a:t>
            </a:r>
          </a:p>
          <a:p>
            <a:pPr marL="749598" lvl="1" indent="-342891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200" dirty="0" smtClean="0"/>
              <a:t>DBA </a:t>
            </a:r>
            <a:endParaRPr lang="en-US" sz="1200" dirty="0"/>
          </a:p>
          <a:p>
            <a:pPr marL="749598" lvl="1" indent="-342891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200" dirty="0"/>
              <a:t>Technical Support (manager</a:t>
            </a:r>
            <a:r>
              <a:rPr lang="en-US" sz="1200" dirty="0" smtClean="0"/>
              <a:t>)</a:t>
            </a:r>
            <a:endParaRPr lang="en-US" sz="1200" dirty="0"/>
          </a:p>
          <a:p>
            <a:pPr marL="749598" lvl="1" indent="-342891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200" dirty="0"/>
              <a:t>Release Management (manager</a:t>
            </a:r>
            <a:r>
              <a:rPr lang="en-US" sz="1200" dirty="0" smtClean="0"/>
              <a:t>)</a:t>
            </a:r>
            <a:endParaRPr lang="en-US" sz="1200" dirty="0"/>
          </a:p>
          <a:p>
            <a:pPr>
              <a:spcBef>
                <a:spcPts val="0"/>
              </a:spcBef>
            </a:pPr>
            <a:r>
              <a:rPr lang="en-US" sz="1400" dirty="0"/>
              <a:t>Current focus is on helping Urban Science deliver high-quality software frequently and reliably through implementing “Continuous Delivery” best practices.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2961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264"/>
          <a:stretch/>
        </p:blipFill>
        <p:spPr>
          <a:xfrm>
            <a:off x="0" y="0"/>
            <a:ext cx="9144000" cy="2831977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325571" y="3085859"/>
            <a:ext cx="8273970" cy="381000"/>
          </a:xfrm>
        </p:spPr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1302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>
                <a:solidFill>
                  <a:schemeClr val="bg1"/>
                </a:solidFill>
              </a:rPr>
              <a:t>Marc Priolo</a:t>
            </a:r>
          </a:p>
          <a:p>
            <a:r>
              <a:rPr lang="en-US" dirty="0">
                <a:solidFill>
                  <a:schemeClr val="bg1"/>
                </a:solidFill>
              </a:rPr>
              <a:t>Software </a:t>
            </a:r>
            <a:r>
              <a:rPr lang="en-US" dirty="0" smtClean="0">
                <a:solidFill>
                  <a:schemeClr val="bg1"/>
                </a:solidFill>
              </a:rPr>
              <a:t>Configuration </a:t>
            </a:r>
            <a:r>
              <a:rPr lang="en-US" dirty="0">
                <a:solidFill>
                  <a:schemeClr val="bg1"/>
                </a:solidFill>
              </a:rPr>
              <a:t>Manager</a:t>
            </a:r>
          </a:p>
          <a:p>
            <a:r>
              <a:rPr lang="en-US" dirty="0">
                <a:solidFill>
                  <a:schemeClr val="bg1"/>
                </a:solidFill>
              </a:rPr>
              <a:t>Urban Science </a:t>
            </a:r>
          </a:p>
          <a:p>
            <a:endParaRPr lang="en-US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Thank You!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8867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3567344" y="351593"/>
            <a:ext cx="5257800" cy="381000"/>
          </a:xfrm>
        </p:spPr>
        <p:txBody>
          <a:bodyPr/>
          <a:lstStyle/>
          <a:p>
            <a:pPr algn="l"/>
            <a:r>
              <a:rPr lang="en-US" sz="3200" cap="none" dirty="0" smtClean="0"/>
              <a:t/>
            </a:r>
            <a:br>
              <a:rPr lang="en-US" sz="3200" cap="none" dirty="0" smtClean="0"/>
            </a:br>
            <a:r>
              <a:rPr lang="en-US" sz="3200" cap="none" dirty="0" smtClean="0"/>
              <a:t>We are </a:t>
            </a:r>
            <a:r>
              <a:rPr lang="en-US" sz="3200" cap="none" dirty="0"/>
              <a:t>U</a:t>
            </a:r>
            <a:r>
              <a:rPr lang="en-US" sz="3200" cap="none" dirty="0" smtClean="0"/>
              <a:t>rban Science.</a:t>
            </a:r>
          </a:p>
          <a:p>
            <a:pPr algn="l"/>
            <a:r>
              <a:rPr lang="en-US" sz="1800" cap="none" dirty="0" smtClean="0"/>
              <a:t>We </a:t>
            </a:r>
            <a:r>
              <a:rPr lang="en-US" sz="1800" cap="none" dirty="0"/>
              <a:t>are automotive retail performance experts that increase market share and improve profitability for clients in more than 60 countries.</a:t>
            </a:r>
          </a:p>
          <a:p>
            <a:pPr algn="l"/>
            <a:endParaRPr lang="en-US" sz="1800" cap="none" dirty="0"/>
          </a:p>
          <a:p>
            <a:pPr algn="l"/>
            <a:r>
              <a:rPr lang="en-US" sz="1600" cap="none" dirty="0"/>
              <a:t>Since 1977, we have solved the toughest business challenges through a unique combination of:</a:t>
            </a:r>
          </a:p>
          <a:p>
            <a:pPr marL="285744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cap="none" dirty="0"/>
              <a:t>Scientific analysis</a:t>
            </a:r>
          </a:p>
          <a:p>
            <a:pPr marL="285744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cap="none" dirty="0"/>
              <a:t>Process-optimizing software</a:t>
            </a:r>
          </a:p>
          <a:p>
            <a:pPr marL="285744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cap="none" dirty="0"/>
              <a:t>Experienced, practical consultants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3567344" y="-505104"/>
            <a:ext cx="5257800" cy="381000"/>
          </a:xfrm>
        </p:spPr>
        <p:txBody>
          <a:bodyPr/>
          <a:lstStyle/>
          <a:p>
            <a:r>
              <a:rPr lang="en-US" sz="3200" dirty="0"/>
              <a:t>We are Urban Science.</a:t>
            </a:r>
          </a:p>
        </p:txBody>
      </p:sp>
    </p:spTree>
    <p:extLst>
      <p:ext uri="{BB962C8B-B14F-4D97-AF65-F5344CB8AC3E}">
        <p14:creationId xmlns:p14="http://schemas.microsoft.com/office/powerpoint/2010/main" val="528349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29946" t="33155" r="14323" b="24928"/>
          <a:stretch/>
        </p:blipFill>
        <p:spPr>
          <a:xfrm>
            <a:off x="65317" y="790065"/>
            <a:ext cx="9013371" cy="3797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068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57084" t="26305" r="17018" b="17302"/>
          <a:stretch/>
        </p:blipFill>
        <p:spPr>
          <a:xfrm>
            <a:off x="5544186" y="743943"/>
            <a:ext cx="3109314" cy="3792546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Global Perspective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/>
          <a:srcRect l="17894" t="32382" r="46972" b="30355"/>
          <a:stretch/>
        </p:blipFill>
        <p:spPr>
          <a:xfrm>
            <a:off x="218782" y="1123401"/>
            <a:ext cx="4638967" cy="3013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503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Challenges: In House Products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1497005" y="718940"/>
            <a:ext cx="7119389" cy="5446711"/>
            <a:chOff x="3283721" y="1640441"/>
            <a:chExt cx="3348296" cy="2762283"/>
          </a:xfrm>
        </p:grpSpPr>
        <p:sp>
          <p:nvSpPr>
            <p:cNvPr id="5" name="Freeform 4"/>
            <p:cNvSpPr/>
            <p:nvPr/>
          </p:nvSpPr>
          <p:spPr>
            <a:xfrm>
              <a:off x="3283721" y="1881814"/>
              <a:ext cx="763790" cy="877919"/>
            </a:xfrm>
            <a:custGeom>
              <a:avLst/>
              <a:gdLst>
                <a:gd name="connsiteX0" fmla="*/ 0 w 877918"/>
                <a:gd name="connsiteY0" fmla="*/ 381895 h 763789"/>
                <a:gd name="connsiteX1" fmla="*/ 190947 w 877918"/>
                <a:gd name="connsiteY1" fmla="*/ 0 h 763789"/>
                <a:gd name="connsiteX2" fmla="*/ 686971 w 877918"/>
                <a:gd name="connsiteY2" fmla="*/ 0 h 763789"/>
                <a:gd name="connsiteX3" fmla="*/ 877918 w 877918"/>
                <a:gd name="connsiteY3" fmla="*/ 381895 h 763789"/>
                <a:gd name="connsiteX4" fmla="*/ 686971 w 877918"/>
                <a:gd name="connsiteY4" fmla="*/ 763789 h 763789"/>
                <a:gd name="connsiteX5" fmla="*/ 190947 w 877918"/>
                <a:gd name="connsiteY5" fmla="*/ 763789 h 763789"/>
                <a:gd name="connsiteX6" fmla="*/ 0 w 877918"/>
                <a:gd name="connsiteY6" fmla="*/ 381895 h 763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77918" h="763789">
                  <a:moveTo>
                    <a:pt x="438958" y="0"/>
                  </a:moveTo>
                  <a:lnTo>
                    <a:pt x="877917" y="166124"/>
                  </a:lnTo>
                  <a:lnTo>
                    <a:pt x="877917" y="597665"/>
                  </a:lnTo>
                  <a:lnTo>
                    <a:pt x="438958" y="763789"/>
                  </a:lnTo>
                  <a:lnTo>
                    <a:pt x="1" y="597665"/>
                  </a:lnTo>
                  <a:lnTo>
                    <a:pt x="1" y="166124"/>
                  </a:lnTo>
                  <a:lnTo>
                    <a:pt x="438958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41884" tIns="159670" rIns="141885" bIns="159669" numCol="1" spcCol="1270" anchor="ctr" anchorCtr="0">
              <a:noAutofit/>
            </a:bodyPr>
            <a:lstStyle/>
            <a:p>
              <a:pPr lvl="0" algn="ctr" defTabSz="266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kern="1200" dirty="0" smtClean="0"/>
                <a:t>Globally Distributed Teams</a:t>
              </a:r>
              <a:endParaRPr lang="en-US" sz="1600" kern="1200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5652260" y="1640441"/>
              <a:ext cx="979757" cy="526751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7" name="Freeform 6"/>
            <p:cNvSpPr/>
            <p:nvPr/>
          </p:nvSpPr>
          <p:spPr>
            <a:xfrm>
              <a:off x="4101503" y="1871634"/>
              <a:ext cx="763790" cy="877919"/>
            </a:xfrm>
            <a:custGeom>
              <a:avLst/>
              <a:gdLst>
                <a:gd name="connsiteX0" fmla="*/ 0 w 877918"/>
                <a:gd name="connsiteY0" fmla="*/ 381895 h 763789"/>
                <a:gd name="connsiteX1" fmla="*/ 190947 w 877918"/>
                <a:gd name="connsiteY1" fmla="*/ 0 h 763789"/>
                <a:gd name="connsiteX2" fmla="*/ 686971 w 877918"/>
                <a:gd name="connsiteY2" fmla="*/ 0 h 763789"/>
                <a:gd name="connsiteX3" fmla="*/ 877918 w 877918"/>
                <a:gd name="connsiteY3" fmla="*/ 381895 h 763789"/>
                <a:gd name="connsiteX4" fmla="*/ 686971 w 877918"/>
                <a:gd name="connsiteY4" fmla="*/ 763789 h 763789"/>
                <a:gd name="connsiteX5" fmla="*/ 190947 w 877918"/>
                <a:gd name="connsiteY5" fmla="*/ 763789 h 763789"/>
                <a:gd name="connsiteX6" fmla="*/ 0 w 877918"/>
                <a:gd name="connsiteY6" fmla="*/ 381895 h 763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77918" h="763789">
                  <a:moveTo>
                    <a:pt x="438958" y="0"/>
                  </a:moveTo>
                  <a:lnTo>
                    <a:pt x="877917" y="166124"/>
                  </a:lnTo>
                  <a:lnTo>
                    <a:pt x="877917" y="597665"/>
                  </a:lnTo>
                  <a:lnTo>
                    <a:pt x="438958" y="763789"/>
                  </a:lnTo>
                  <a:lnTo>
                    <a:pt x="1" y="597665"/>
                  </a:lnTo>
                  <a:lnTo>
                    <a:pt x="1" y="166124"/>
                  </a:lnTo>
                  <a:lnTo>
                    <a:pt x="438958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9024" tIns="136810" rIns="119025" bIns="136809" numCol="1" spcCol="1270" anchor="ctr" anchorCtr="0">
              <a:noAutofit/>
            </a:bodyPr>
            <a:lstStyle/>
            <a:p>
              <a:pPr lvl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3600" kern="1200"/>
            </a:p>
          </p:txBody>
        </p:sp>
        <p:sp>
          <p:nvSpPr>
            <p:cNvPr id="8" name="Freeform 7"/>
            <p:cNvSpPr/>
            <p:nvPr/>
          </p:nvSpPr>
          <p:spPr>
            <a:xfrm>
              <a:off x="3695143" y="2632537"/>
              <a:ext cx="763790" cy="877919"/>
            </a:xfrm>
            <a:custGeom>
              <a:avLst/>
              <a:gdLst>
                <a:gd name="connsiteX0" fmla="*/ 0 w 877918"/>
                <a:gd name="connsiteY0" fmla="*/ 381895 h 763789"/>
                <a:gd name="connsiteX1" fmla="*/ 190947 w 877918"/>
                <a:gd name="connsiteY1" fmla="*/ 0 h 763789"/>
                <a:gd name="connsiteX2" fmla="*/ 686971 w 877918"/>
                <a:gd name="connsiteY2" fmla="*/ 0 h 763789"/>
                <a:gd name="connsiteX3" fmla="*/ 877918 w 877918"/>
                <a:gd name="connsiteY3" fmla="*/ 381895 h 763789"/>
                <a:gd name="connsiteX4" fmla="*/ 686971 w 877918"/>
                <a:gd name="connsiteY4" fmla="*/ 763789 h 763789"/>
                <a:gd name="connsiteX5" fmla="*/ 190947 w 877918"/>
                <a:gd name="connsiteY5" fmla="*/ 763789 h 763789"/>
                <a:gd name="connsiteX6" fmla="*/ 0 w 877918"/>
                <a:gd name="connsiteY6" fmla="*/ 381895 h 763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77918" h="763789">
                  <a:moveTo>
                    <a:pt x="438958" y="0"/>
                  </a:moveTo>
                  <a:lnTo>
                    <a:pt x="877917" y="166124"/>
                  </a:lnTo>
                  <a:lnTo>
                    <a:pt x="877917" y="597665"/>
                  </a:lnTo>
                  <a:lnTo>
                    <a:pt x="438958" y="763789"/>
                  </a:lnTo>
                  <a:lnTo>
                    <a:pt x="1" y="597665"/>
                  </a:lnTo>
                  <a:lnTo>
                    <a:pt x="1" y="166124"/>
                  </a:lnTo>
                  <a:lnTo>
                    <a:pt x="438958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41884" tIns="159670" rIns="141885" bIns="159669" numCol="1" spcCol="1270" anchor="ctr" anchorCtr="0">
              <a:noAutofit/>
            </a:bodyPr>
            <a:lstStyle/>
            <a:p>
              <a:pPr lvl="0" algn="ctr" defTabSz="266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kern="1200" dirty="0" smtClean="0"/>
                <a:t>20+ Unique Products</a:t>
              </a:r>
              <a:endParaRPr lang="en-US" sz="1600" kern="1200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3471510" y="2385618"/>
              <a:ext cx="948152" cy="526751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1" name="Freeform 10"/>
            <p:cNvSpPr/>
            <p:nvPr/>
          </p:nvSpPr>
          <p:spPr>
            <a:xfrm>
              <a:off x="4913227" y="1873538"/>
              <a:ext cx="763790" cy="877919"/>
            </a:xfrm>
            <a:custGeom>
              <a:avLst/>
              <a:gdLst>
                <a:gd name="connsiteX0" fmla="*/ 0 w 877918"/>
                <a:gd name="connsiteY0" fmla="*/ 381895 h 763789"/>
                <a:gd name="connsiteX1" fmla="*/ 190947 w 877918"/>
                <a:gd name="connsiteY1" fmla="*/ 0 h 763789"/>
                <a:gd name="connsiteX2" fmla="*/ 686971 w 877918"/>
                <a:gd name="connsiteY2" fmla="*/ 0 h 763789"/>
                <a:gd name="connsiteX3" fmla="*/ 877918 w 877918"/>
                <a:gd name="connsiteY3" fmla="*/ 381895 h 763789"/>
                <a:gd name="connsiteX4" fmla="*/ 686971 w 877918"/>
                <a:gd name="connsiteY4" fmla="*/ 763789 h 763789"/>
                <a:gd name="connsiteX5" fmla="*/ 190947 w 877918"/>
                <a:gd name="connsiteY5" fmla="*/ 763789 h 763789"/>
                <a:gd name="connsiteX6" fmla="*/ 0 w 877918"/>
                <a:gd name="connsiteY6" fmla="*/ 381895 h 763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77918" h="763789">
                  <a:moveTo>
                    <a:pt x="438958" y="0"/>
                  </a:moveTo>
                  <a:lnTo>
                    <a:pt x="877917" y="166124"/>
                  </a:lnTo>
                  <a:lnTo>
                    <a:pt x="877917" y="597665"/>
                  </a:lnTo>
                  <a:lnTo>
                    <a:pt x="438958" y="763789"/>
                  </a:lnTo>
                  <a:lnTo>
                    <a:pt x="1" y="597665"/>
                  </a:lnTo>
                  <a:lnTo>
                    <a:pt x="1" y="166124"/>
                  </a:lnTo>
                  <a:lnTo>
                    <a:pt x="438958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41884" tIns="159670" rIns="141885" bIns="159669" numCol="1" spcCol="1270" anchor="ctr" anchorCtr="0">
              <a:noAutofit/>
            </a:bodyPr>
            <a:lstStyle/>
            <a:p>
              <a:pPr lvl="0" algn="ctr" defTabSz="266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kern="1200" dirty="0" smtClean="0"/>
                <a:t>Large Client Base</a:t>
              </a:r>
              <a:endParaRPr lang="en-US" sz="1600" kern="1200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5652260" y="3130796"/>
              <a:ext cx="979757" cy="526751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4" name="Freeform 13"/>
            <p:cNvSpPr/>
            <p:nvPr/>
          </p:nvSpPr>
          <p:spPr>
            <a:xfrm>
              <a:off x="5319089" y="2623067"/>
              <a:ext cx="763790" cy="877919"/>
            </a:xfrm>
            <a:custGeom>
              <a:avLst/>
              <a:gdLst>
                <a:gd name="connsiteX0" fmla="*/ 0 w 877918"/>
                <a:gd name="connsiteY0" fmla="*/ 381895 h 763789"/>
                <a:gd name="connsiteX1" fmla="*/ 190947 w 877918"/>
                <a:gd name="connsiteY1" fmla="*/ 0 h 763789"/>
                <a:gd name="connsiteX2" fmla="*/ 686971 w 877918"/>
                <a:gd name="connsiteY2" fmla="*/ 0 h 763789"/>
                <a:gd name="connsiteX3" fmla="*/ 877918 w 877918"/>
                <a:gd name="connsiteY3" fmla="*/ 381895 h 763789"/>
                <a:gd name="connsiteX4" fmla="*/ 686971 w 877918"/>
                <a:gd name="connsiteY4" fmla="*/ 763789 h 763789"/>
                <a:gd name="connsiteX5" fmla="*/ 190947 w 877918"/>
                <a:gd name="connsiteY5" fmla="*/ 763789 h 763789"/>
                <a:gd name="connsiteX6" fmla="*/ 0 w 877918"/>
                <a:gd name="connsiteY6" fmla="*/ 381895 h 763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77918" h="763789">
                  <a:moveTo>
                    <a:pt x="438958" y="0"/>
                  </a:moveTo>
                  <a:lnTo>
                    <a:pt x="877917" y="166124"/>
                  </a:lnTo>
                  <a:lnTo>
                    <a:pt x="877917" y="597665"/>
                  </a:lnTo>
                  <a:lnTo>
                    <a:pt x="438958" y="763789"/>
                  </a:lnTo>
                  <a:lnTo>
                    <a:pt x="1" y="597665"/>
                  </a:lnTo>
                  <a:lnTo>
                    <a:pt x="1" y="166124"/>
                  </a:lnTo>
                  <a:lnTo>
                    <a:pt x="438958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41884" tIns="159670" rIns="141885" bIns="159669" numCol="1" spcCol="1270" anchor="ctr" anchorCtr="0">
              <a:noAutofit/>
            </a:bodyPr>
            <a:lstStyle/>
            <a:p>
              <a:pPr lvl="0" algn="ctr" defTabSz="266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kern="1200" dirty="0" smtClean="0"/>
                <a:t>Client Customizations </a:t>
              </a:r>
              <a:endParaRPr lang="en-US" sz="1600" kern="120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3471510" y="3875973"/>
              <a:ext cx="948152" cy="526751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6" name="Freeform 15"/>
            <p:cNvSpPr/>
            <p:nvPr/>
          </p:nvSpPr>
          <p:spPr>
            <a:xfrm>
              <a:off x="4507364" y="2626165"/>
              <a:ext cx="763790" cy="877919"/>
            </a:xfrm>
            <a:custGeom>
              <a:avLst/>
              <a:gdLst>
                <a:gd name="connsiteX0" fmla="*/ 0 w 877918"/>
                <a:gd name="connsiteY0" fmla="*/ 381895 h 763789"/>
                <a:gd name="connsiteX1" fmla="*/ 190947 w 877918"/>
                <a:gd name="connsiteY1" fmla="*/ 0 h 763789"/>
                <a:gd name="connsiteX2" fmla="*/ 686971 w 877918"/>
                <a:gd name="connsiteY2" fmla="*/ 0 h 763789"/>
                <a:gd name="connsiteX3" fmla="*/ 877918 w 877918"/>
                <a:gd name="connsiteY3" fmla="*/ 381895 h 763789"/>
                <a:gd name="connsiteX4" fmla="*/ 686971 w 877918"/>
                <a:gd name="connsiteY4" fmla="*/ 763789 h 763789"/>
                <a:gd name="connsiteX5" fmla="*/ 190947 w 877918"/>
                <a:gd name="connsiteY5" fmla="*/ 763789 h 763789"/>
                <a:gd name="connsiteX6" fmla="*/ 0 w 877918"/>
                <a:gd name="connsiteY6" fmla="*/ 381895 h 763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77918" h="763789">
                  <a:moveTo>
                    <a:pt x="438958" y="0"/>
                  </a:moveTo>
                  <a:lnTo>
                    <a:pt x="877917" y="166124"/>
                  </a:lnTo>
                  <a:lnTo>
                    <a:pt x="877917" y="597665"/>
                  </a:lnTo>
                  <a:lnTo>
                    <a:pt x="438958" y="763789"/>
                  </a:lnTo>
                  <a:lnTo>
                    <a:pt x="1" y="597665"/>
                  </a:lnTo>
                  <a:lnTo>
                    <a:pt x="1" y="166124"/>
                  </a:lnTo>
                  <a:lnTo>
                    <a:pt x="438958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9024" tIns="136810" rIns="119025" bIns="136809" numCol="1" spcCol="1270" anchor="ctr" anchorCtr="0">
              <a:noAutofit/>
            </a:bodyPr>
            <a:lstStyle/>
            <a:p>
              <a:pPr lvl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3600" kern="1200"/>
            </a:p>
          </p:txBody>
        </p:sp>
      </p:grpSp>
      <p:sp>
        <p:nvSpPr>
          <p:cNvPr id="17" name="Freeform 16"/>
          <p:cNvSpPr/>
          <p:nvPr/>
        </p:nvSpPr>
        <p:spPr>
          <a:xfrm>
            <a:off x="674177" y="2656497"/>
            <a:ext cx="1624026" cy="1731094"/>
          </a:xfrm>
          <a:custGeom>
            <a:avLst/>
            <a:gdLst>
              <a:gd name="connsiteX0" fmla="*/ 0 w 877918"/>
              <a:gd name="connsiteY0" fmla="*/ 381895 h 763789"/>
              <a:gd name="connsiteX1" fmla="*/ 190947 w 877918"/>
              <a:gd name="connsiteY1" fmla="*/ 0 h 763789"/>
              <a:gd name="connsiteX2" fmla="*/ 686971 w 877918"/>
              <a:gd name="connsiteY2" fmla="*/ 0 h 763789"/>
              <a:gd name="connsiteX3" fmla="*/ 877918 w 877918"/>
              <a:gd name="connsiteY3" fmla="*/ 381895 h 763789"/>
              <a:gd name="connsiteX4" fmla="*/ 686971 w 877918"/>
              <a:gd name="connsiteY4" fmla="*/ 763789 h 763789"/>
              <a:gd name="connsiteX5" fmla="*/ 190947 w 877918"/>
              <a:gd name="connsiteY5" fmla="*/ 763789 h 763789"/>
              <a:gd name="connsiteX6" fmla="*/ 0 w 877918"/>
              <a:gd name="connsiteY6" fmla="*/ 381895 h 763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7918" h="763789">
                <a:moveTo>
                  <a:pt x="438958" y="0"/>
                </a:moveTo>
                <a:lnTo>
                  <a:pt x="877917" y="166124"/>
                </a:lnTo>
                <a:lnTo>
                  <a:pt x="877917" y="597665"/>
                </a:lnTo>
                <a:lnTo>
                  <a:pt x="438958" y="763789"/>
                </a:lnTo>
                <a:lnTo>
                  <a:pt x="1" y="597665"/>
                </a:lnTo>
                <a:lnTo>
                  <a:pt x="1" y="166124"/>
                </a:lnTo>
                <a:lnTo>
                  <a:pt x="438958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9024" tIns="136810" rIns="119025" bIns="136809" numCol="1" spcCol="1270" anchor="ctr" anchorCtr="0">
            <a:noAutofit/>
          </a:bodyPr>
          <a:lstStyle/>
          <a:p>
            <a:pPr lvl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600" kern="1200"/>
          </a:p>
        </p:txBody>
      </p:sp>
      <p:sp>
        <p:nvSpPr>
          <p:cNvPr id="18" name="Freeform 17"/>
          <p:cNvSpPr/>
          <p:nvPr/>
        </p:nvSpPr>
        <p:spPr>
          <a:xfrm>
            <a:off x="6687724" y="1238268"/>
            <a:ext cx="1624026" cy="1731094"/>
          </a:xfrm>
          <a:custGeom>
            <a:avLst/>
            <a:gdLst>
              <a:gd name="connsiteX0" fmla="*/ 0 w 877918"/>
              <a:gd name="connsiteY0" fmla="*/ 381895 h 763789"/>
              <a:gd name="connsiteX1" fmla="*/ 190947 w 877918"/>
              <a:gd name="connsiteY1" fmla="*/ 0 h 763789"/>
              <a:gd name="connsiteX2" fmla="*/ 686971 w 877918"/>
              <a:gd name="connsiteY2" fmla="*/ 0 h 763789"/>
              <a:gd name="connsiteX3" fmla="*/ 877918 w 877918"/>
              <a:gd name="connsiteY3" fmla="*/ 381895 h 763789"/>
              <a:gd name="connsiteX4" fmla="*/ 686971 w 877918"/>
              <a:gd name="connsiteY4" fmla="*/ 763789 h 763789"/>
              <a:gd name="connsiteX5" fmla="*/ 190947 w 877918"/>
              <a:gd name="connsiteY5" fmla="*/ 763789 h 763789"/>
              <a:gd name="connsiteX6" fmla="*/ 0 w 877918"/>
              <a:gd name="connsiteY6" fmla="*/ 381895 h 763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7918" h="763789">
                <a:moveTo>
                  <a:pt x="438958" y="0"/>
                </a:moveTo>
                <a:lnTo>
                  <a:pt x="877917" y="166124"/>
                </a:lnTo>
                <a:lnTo>
                  <a:pt x="877917" y="597665"/>
                </a:lnTo>
                <a:lnTo>
                  <a:pt x="438958" y="763789"/>
                </a:lnTo>
                <a:lnTo>
                  <a:pt x="1" y="597665"/>
                </a:lnTo>
                <a:lnTo>
                  <a:pt x="1" y="166124"/>
                </a:lnTo>
                <a:lnTo>
                  <a:pt x="438958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9024" tIns="136810" rIns="119025" bIns="136809" numCol="1" spcCol="1270" anchor="ctr" anchorCtr="0">
            <a:noAutofit/>
          </a:bodyPr>
          <a:lstStyle/>
          <a:p>
            <a:pPr lvl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600" kern="1200"/>
          </a:p>
        </p:txBody>
      </p:sp>
    </p:spTree>
    <p:extLst>
      <p:ext uri="{BB962C8B-B14F-4D97-AF65-F5344CB8AC3E}">
        <p14:creationId xmlns:p14="http://schemas.microsoft.com/office/powerpoint/2010/main" val="1397711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14"/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51" r="6751"/>
          <a:stretch>
            <a:fillRect/>
          </a:stretch>
        </p:blipFill>
        <p:spPr/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Challenge: (No) Standards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20"/>
          </p:nvPr>
        </p:nvSpPr>
        <p:spPr>
          <a:xfrm>
            <a:off x="182880" y="887767"/>
            <a:ext cx="3718560" cy="3646133"/>
          </a:xfrm>
        </p:spPr>
        <p:txBody>
          <a:bodyPr/>
          <a:lstStyle/>
          <a:p>
            <a:endParaRPr lang="en-US" dirty="0" smtClean="0"/>
          </a:p>
          <a:p>
            <a:r>
              <a:rPr lang="en-US" dirty="0" smtClean="0"/>
              <a:t>Missing </a:t>
            </a:r>
            <a:r>
              <a:rPr lang="en-US" dirty="0"/>
              <a:t>development standards</a:t>
            </a:r>
          </a:p>
          <a:p>
            <a:endParaRPr lang="en-US" dirty="0" smtClean="0"/>
          </a:p>
          <a:p>
            <a:r>
              <a:rPr lang="en-US" dirty="0" smtClean="0"/>
              <a:t>Missing </a:t>
            </a:r>
            <a:r>
              <a:rPr lang="en-US" dirty="0"/>
              <a:t>environment standards</a:t>
            </a:r>
          </a:p>
          <a:p>
            <a:endParaRPr lang="en-US" dirty="0"/>
          </a:p>
        </p:txBody>
      </p:sp>
      <p:sp>
        <p:nvSpPr>
          <p:cNvPr id="4" name="Content Placeholder 12"/>
          <p:cNvSpPr txBox="1">
            <a:spLocks/>
          </p:cNvSpPr>
          <p:nvPr/>
        </p:nvSpPr>
        <p:spPr>
          <a:xfrm>
            <a:off x="461781" y="2967761"/>
            <a:ext cx="4094316" cy="1744484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SzPct val="100000"/>
              <a:buFontTx/>
              <a:buBlip>
                <a:blip r:embed="rId4"/>
              </a:buBlip>
              <a:defRPr sz="1600" kern="1200">
                <a:solidFill>
                  <a:srgbClr val="000000"/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rgbClr val="000000"/>
                </a:solidFill>
                <a:latin typeface="+mn-lt"/>
                <a:ea typeface="+mn-ea"/>
                <a:cs typeface="Arial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Arial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rgbClr val="000000"/>
                </a:solidFill>
                <a:latin typeface="+mn-lt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rgbClr val="000000"/>
                </a:solidFill>
                <a:latin typeface="+mn-lt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 smtClean="0"/>
          </a:p>
          <a:p>
            <a:endParaRPr lang="en-US" dirty="0"/>
          </a:p>
        </p:txBody>
      </p:sp>
      <p:sp>
        <p:nvSpPr>
          <p:cNvPr id="5" name="Content Placeholder 14"/>
          <p:cNvSpPr txBox="1">
            <a:spLocks/>
          </p:cNvSpPr>
          <p:nvPr/>
        </p:nvSpPr>
        <p:spPr>
          <a:xfrm>
            <a:off x="4556098" y="2967756"/>
            <a:ext cx="4206920" cy="1744489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SzPct val="100000"/>
              <a:buFontTx/>
              <a:buBlip>
                <a:blip r:embed="rId4"/>
              </a:buBlip>
              <a:defRPr sz="1600" kern="1200">
                <a:solidFill>
                  <a:srgbClr val="000000"/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rgbClr val="000000"/>
                </a:solidFill>
                <a:latin typeface="+mn-lt"/>
                <a:ea typeface="+mn-ea"/>
                <a:cs typeface="Arial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Arial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rgbClr val="000000"/>
                </a:solidFill>
                <a:latin typeface="+mn-lt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rgbClr val="000000"/>
                </a:solidFill>
                <a:latin typeface="+mn-lt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6993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/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39" r="9239"/>
          <a:stretch>
            <a:fillRect/>
          </a:stretch>
        </p:blipFill>
        <p:spPr/>
      </p:pic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Challenge: deployments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182880" y="843381"/>
            <a:ext cx="3718560" cy="3610622"/>
          </a:xfrm>
        </p:spPr>
        <p:txBody>
          <a:bodyPr/>
          <a:lstStyle/>
          <a:p>
            <a:endParaRPr lang="en-US" dirty="0" smtClean="0"/>
          </a:p>
          <a:p>
            <a:r>
              <a:rPr lang="en-US" dirty="0" smtClean="0"/>
              <a:t>Packages</a:t>
            </a:r>
          </a:p>
          <a:p>
            <a:endParaRPr lang="en-US" dirty="0" smtClean="0"/>
          </a:p>
          <a:p>
            <a:r>
              <a:rPr lang="en-US" dirty="0" smtClean="0"/>
              <a:t>Deployments </a:t>
            </a:r>
          </a:p>
        </p:txBody>
      </p:sp>
    </p:spTree>
    <p:extLst>
      <p:ext uri="{BB962C8B-B14F-4D97-AF65-F5344CB8AC3E}">
        <p14:creationId xmlns:p14="http://schemas.microsoft.com/office/powerpoint/2010/main" val="1428665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3X4_Final theme">
  <a:themeElements>
    <a:clrScheme name="Urban Science Final">
      <a:dk1>
        <a:sysClr val="windowText" lastClr="000000"/>
      </a:dk1>
      <a:lt1>
        <a:sysClr val="window" lastClr="FFFFFF"/>
      </a:lt1>
      <a:dk2>
        <a:srgbClr val="DCD8CD"/>
      </a:dk2>
      <a:lt2>
        <a:srgbClr val="FFFFFF"/>
      </a:lt2>
      <a:accent1>
        <a:srgbClr val="70C82F"/>
      </a:accent1>
      <a:accent2>
        <a:srgbClr val="B39556"/>
      </a:accent2>
      <a:accent3>
        <a:srgbClr val="009FC2"/>
      </a:accent3>
      <a:accent4>
        <a:srgbClr val="FF7533"/>
      </a:accent4>
      <a:accent5>
        <a:srgbClr val="DCD8CD"/>
      </a:accent5>
      <a:accent6>
        <a:srgbClr val="70C82F"/>
      </a:accent6>
      <a:hlink>
        <a:srgbClr val="70C82F"/>
      </a:hlink>
      <a:folHlink>
        <a:srgbClr val="B39556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10.xml><?xml version="1.0" encoding="utf-8"?>
<a:theme xmlns:a="http://schemas.openxmlformats.org/drawingml/2006/main" name="Content - Bio">
  <a:themeElements>
    <a:clrScheme name="Urban Science Final">
      <a:dk1>
        <a:sysClr val="windowText" lastClr="000000"/>
      </a:dk1>
      <a:lt1>
        <a:sysClr val="window" lastClr="FFFFFF"/>
      </a:lt1>
      <a:dk2>
        <a:srgbClr val="DCD8CD"/>
      </a:dk2>
      <a:lt2>
        <a:srgbClr val="FFFFFF"/>
      </a:lt2>
      <a:accent1>
        <a:srgbClr val="70C82F"/>
      </a:accent1>
      <a:accent2>
        <a:srgbClr val="B39556"/>
      </a:accent2>
      <a:accent3>
        <a:srgbClr val="009FC2"/>
      </a:accent3>
      <a:accent4>
        <a:srgbClr val="FF7533"/>
      </a:accent4>
      <a:accent5>
        <a:srgbClr val="DCD8CD"/>
      </a:accent5>
      <a:accent6>
        <a:srgbClr val="70C82F"/>
      </a:accent6>
      <a:hlink>
        <a:srgbClr val="70C82F"/>
      </a:hlink>
      <a:folHlink>
        <a:srgbClr val="B39556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11.xml><?xml version="1.0" encoding="utf-8"?>
<a:theme xmlns:a="http://schemas.openxmlformats.org/drawingml/2006/main" name="Content - Photo &amp; Bullets">
  <a:themeElements>
    <a:clrScheme name="Urban Science Final">
      <a:dk1>
        <a:sysClr val="windowText" lastClr="000000"/>
      </a:dk1>
      <a:lt1>
        <a:sysClr val="window" lastClr="FFFFFF"/>
      </a:lt1>
      <a:dk2>
        <a:srgbClr val="DCD8CD"/>
      </a:dk2>
      <a:lt2>
        <a:srgbClr val="FFFFFF"/>
      </a:lt2>
      <a:accent1>
        <a:srgbClr val="70C82F"/>
      </a:accent1>
      <a:accent2>
        <a:srgbClr val="B39556"/>
      </a:accent2>
      <a:accent3>
        <a:srgbClr val="009FC2"/>
      </a:accent3>
      <a:accent4>
        <a:srgbClr val="FF7533"/>
      </a:accent4>
      <a:accent5>
        <a:srgbClr val="DCD8CD"/>
      </a:accent5>
      <a:accent6>
        <a:srgbClr val="70C82F"/>
      </a:accent6>
      <a:hlink>
        <a:srgbClr val="70C82F"/>
      </a:hlink>
      <a:folHlink>
        <a:srgbClr val="B39556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12.xml><?xml version="1.0" encoding="utf-8"?>
<a:theme xmlns:a="http://schemas.openxmlformats.org/drawingml/2006/main" name="Divider - Bronze">
  <a:themeElements>
    <a:clrScheme name="Urban Science Final">
      <a:dk1>
        <a:sysClr val="windowText" lastClr="000000"/>
      </a:dk1>
      <a:lt1>
        <a:sysClr val="window" lastClr="FFFFFF"/>
      </a:lt1>
      <a:dk2>
        <a:srgbClr val="DCD8CD"/>
      </a:dk2>
      <a:lt2>
        <a:srgbClr val="FFFFFF"/>
      </a:lt2>
      <a:accent1>
        <a:srgbClr val="70C82F"/>
      </a:accent1>
      <a:accent2>
        <a:srgbClr val="B39556"/>
      </a:accent2>
      <a:accent3>
        <a:srgbClr val="009FC2"/>
      </a:accent3>
      <a:accent4>
        <a:srgbClr val="FF7533"/>
      </a:accent4>
      <a:accent5>
        <a:srgbClr val="DCD8CD"/>
      </a:accent5>
      <a:accent6>
        <a:srgbClr val="70C82F"/>
      </a:accent6>
      <a:hlink>
        <a:srgbClr val="70C82F"/>
      </a:hlink>
      <a:folHlink>
        <a:srgbClr val="B39556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13.xml><?xml version="1.0" encoding="utf-8"?>
<a:theme xmlns:a="http://schemas.openxmlformats.org/drawingml/2006/main" name="Divider - Green">
  <a:themeElements>
    <a:clrScheme name="Urban Science Final">
      <a:dk1>
        <a:sysClr val="windowText" lastClr="000000"/>
      </a:dk1>
      <a:lt1>
        <a:sysClr val="window" lastClr="FFFFFF"/>
      </a:lt1>
      <a:dk2>
        <a:srgbClr val="DCD8CD"/>
      </a:dk2>
      <a:lt2>
        <a:srgbClr val="FFFFFF"/>
      </a:lt2>
      <a:accent1>
        <a:srgbClr val="70C82F"/>
      </a:accent1>
      <a:accent2>
        <a:srgbClr val="B39556"/>
      </a:accent2>
      <a:accent3>
        <a:srgbClr val="009FC2"/>
      </a:accent3>
      <a:accent4>
        <a:srgbClr val="FF7533"/>
      </a:accent4>
      <a:accent5>
        <a:srgbClr val="DCD8CD"/>
      </a:accent5>
      <a:accent6>
        <a:srgbClr val="70C82F"/>
      </a:accent6>
      <a:hlink>
        <a:srgbClr val="70C82F"/>
      </a:hlink>
      <a:folHlink>
        <a:srgbClr val="B39556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14.xml><?xml version="1.0" encoding="utf-8"?>
<a:theme xmlns:a="http://schemas.openxmlformats.org/drawingml/2006/main" name="Statement - Bronze">
  <a:themeElements>
    <a:clrScheme name="Urban Science Final">
      <a:dk1>
        <a:sysClr val="windowText" lastClr="000000"/>
      </a:dk1>
      <a:lt1>
        <a:sysClr val="window" lastClr="FFFFFF"/>
      </a:lt1>
      <a:dk2>
        <a:srgbClr val="DCD8CD"/>
      </a:dk2>
      <a:lt2>
        <a:srgbClr val="FFFFFF"/>
      </a:lt2>
      <a:accent1>
        <a:srgbClr val="70C82F"/>
      </a:accent1>
      <a:accent2>
        <a:srgbClr val="B39556"/>
      </a:accent2>
      <a:accent3>
        <a:srgbClr val="009FC2"/>
      </a:accent3>
      <a:accent4>
        <a:srgbClr val="FF7533"/>
      </a:accent4>
      <a:accent5>
        <a:srgbClr val="DCD8CD"/>
      </a:accent5>
      <a:accent6>
        <a:srgbClr val="70C82F"/>
      </a:accent6>
      <a:hlink>
        <a:srgbClr val="70C82F"/>
      </a:hlink>
      <a:folHlink>
        <a:srgbClr val="B39556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15.xml><?xml version="1.0" encoding="utf-8"?>
<a:theme xmlns:a="http://schemas.openxmlformats.org/drawingml/2006/main" name="Statement - Green">
  <a:themeElements>
    <a:clrScheme name="Urban Science Final">
      <a:dk1>
        <a:sysClr val="windowText" lastClr="000000"/>
      </a:dk1>
      <a:lt1>
        <a:sysClr val="window" lastClr="FFFFFF"/>
      </a:lt1>
      <a:dk2>
        <a:srgbClr val="DCD8CD"/>
      </a:dk2>
      <a:lt2>
        <a:srgbClr val="FFFFFF"/>
      </a:lt2>
      <a:accent1>
        <a:srgbClr val="70C82F"/>
      </a:accent1>
      <a:accent2>
        <a:srgbClr val="B39556"/>
      </a:accent2>
      <a:accent3>
        <a:srgbClr val="009FC2"/>
      </a:accent3>
      <a:accent4>
        <a:srgbClr val="FF7533"/>
      </a:accent4>
      <a:accent5>
        <a:srgbClr val="DCD8CD"/>
      </a:accent5>
      <a:accent6>
        <a:srgbClr val="70C82F"/>
      </a:accent6>
      <a:hlink>
        <a:srgbClr val="70C82F"/>
      </a:hlink>
      <a:folHlink>
        <a:srgbClr val="B39556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16.xml><?xml version="1.0" encoding="utf-8"?>
<a:theme xmlns:a="http://schemas.openxmlformats.org/drawingml/2006/main" name="Statement - White">
  <a:themeElements>
    <a:clrScheme name="Urban Science Final">
      <a:dk1>
        <a:sysClr val="windowText" lastClr="000000"/>
      </a:dk1>
      <a:lt1>
        <a:sysClr val="window" lastClr="FFFFFF"/>
      </a:lt1>
      <a:dk2>
        <a:srgbClr val="DCD8CD"/>
      </a:dk2>
      <a:lt2>
        <a:srgbClr val="FFFFFF"/>
      </a:lt2>
      <a:accent1>
        <a:srgbClr val="70C82F"/>
      </a:accent1>
      <a:accent2>
        <a:srgbClr val="B39556"/>
      </a:accent2>
      <a:accent3>
        <a:srgbClr val="009FC2"/>
      </a:accent3>
      <a:accent4>
        <a:srgbClr val="FF7533"/>
      </a:accent4>
      <a:accent5>
        <a:srgbClr val="DCD8CD"/>
      </a:accent5>
      <a:accent6>
        <a:srgbClr val="70C82F"/>
      </a:accent6>
      <a:hlink>
        <a:srgbClr val="70C82F"/>
      </a:hlink>
      <a:folHlink>
        <a:srgbClr val="B39556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7.xml><?xml version="1.0" encoding="utf-8"?>
<a:theme xmlns:a="http://schemas.openxmlformats.org/drawingml/2006/main" name="Thank You - Bronze">
  <a:themeElements>
    <a:clrScheme name="Urban Science Final">
      <a:dk1>
        <a:sysClr val="windowText" lastClr="000000"/>
      </a:dk1>
      <a:lt1>
        <a:sysClr val="window" lastClr="FFFFFF"/>
      </a:lt1>
      <a:dk2>
        <a:srgbClr val="DCD8CD"/>
      </a:dk2>
      <a:lt2>
        <a:srgbClr val="FFFFFF"/>
      </a:lt2>
      <a:accent1>
        <a:srgbClr val="70C82F"/>
      </a:accent1>
      <a:accent2>
        <a:srgbClr val="B39556"/>
      </a:accent2>
      <a:accent3>
        <a:srgbClr val="009FC2"/>
      </a:accent3>
      <a:accent4>
        <a:srgbClr val="FF7533"/>
      </a:accent4>
      <a:accent5>
        <a:srgbClr val="DCD8CD"/>
      </a:accent5>
      <a:accent6>
        <a:srgbClr val="70C82F"/>
      </a:accent6>
      <a:hlink>
        <a:srgbClr val="70C82F"/>
      </a:hlink>
      <a:folHlink>
        <a:srgbClr val="B39556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18.xml><?xml version="1.0" encoding="utf-8"?>
<a:theme xmlns:a="http://schemas.openxmlformats.org/drawingml/2006/main" name="Thank You - Green">
  <a:themeElements>
    <a:clrScheme name="Urban Science Final">
      <a:dk1>
        <a:sysClr val="windowText" lastClr="000000"/>
      </a:dk1>
      <a:lt1>
        <a:sysClr val="window" lastClr="FFFFFF"/>
      </a:lt1>
      <a:dk2>
        <a:srgbClr val="DCD8CD"/>
      </a:dk2>
      <a:lt2>
        <a:srgbClr val="FFFFFF"/>
      </a:lt2>
      <a:accent1>
        <a:srgbClr val="70C82F"/>
      </a:accent1>
      <a:accent2>
        <a:srgbClr val="B39556"/>
      </a:accent2>
      <a:accent3>
        <a:srgbClr val="009FC2"/>
      </a:accent3>
      <a:accent4>
        <a:srgbClr val="FF7533"/>
      </a:accent4>
      <a:accent5>
        <a:srgbClr val="DCD8CD"/>
      </a:accent5>
      <a:accent6>
        <a:srgbClr val="70C82F"/>
      </a:accent6>
      <a:hlink>
        <a:srgbClr val="70C82F"/>
      </a:hlink>
      <a:folHlink>
        <a:srgbClr val="B39556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19.xml><?xml version="1.0" encoding="utf-8"?>
<a:theme xmlns:a="http://schemas.openxmlformats.org/drawingml/2006/main" name="Blank">
  <a:themeElements>
    <a:clrScheme name="Urban Science Final">
      <a:dk1>
        <a:sysClr val="windowText" lastClr="000000"/>
      </a:dk1>
      <a:lt1>
        <a:sysClr val="window" lastClr="FFFFFF"/>
      </a:lt1>
      <a:dk2>
        <a:srgbClr val="DCD8CD"/>
      </a:dk2>
      <a:lt2>
        <a:srgbClr val="FFFFFF"/>
      </a:lt2>
      <a:accent1>
        <a:srgbClr val="70C82F"/>
      </a:accent1>
      <a:accent2>
        <a:srgbClr val="B39556"/>
      </a:accent2>
      <a:accent3>
        <a:srgbClr val="009FC2"/>
      </a:accent3>
      <a:accent4>
        <a:srgbClr val="FF7533"/>
      </a:accent4>
      <a:accent5>
        <a:srgbClr val="DCD8CD"/>
      </a:accent5>
      <a:accent6>
        <a:srgbClr val="70C82F"/>
      </a:accent6>
      <a:hlink>
        <a:srgbClr val="70C82F"/>
      </a:hlink>
      <a:folHlink>
        <a:srgbClr val="B39556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Cover - Photo">
  <a:themeElements>
    <a:clrScheme name="Urban Science Final">
      <a:dk1>
        <a:sysClr val="windowText" lastClr="000000"/>
      </a:dk1>
      <a:lt1>
        <a:sysClr val="window" lastClr="FFFFFF"/>
      </a:lt1>
      <a:dk2>
        <a:srgbClr val="DCD8CD"/>
      </a:dk2>
      <a:lt2>
        <a:srgbClr val="FFFFFF"/>
      </a:lt2>
      <a:accent1>
        <a:srgbClr val="70C82F"/>
      </a:accent1>
      <a:accent2>
        <a:srgbClr val="B39556"/>
      </a:accent2>
      <a:accent3>
        <a:srgbClr val="009FC2"/>
      </a:accent3>
      <a:accent4>
        <a:srgbClr val="FF7533"/>
      </a:accent4>
      <a:accent5>
        <a:srgbClr val="DCD8CD"/>
      </a:accent5>
      <a:accent6>
        <a:srgbClr val="70C82F"/>
      </a:accent6>
      <a:hlink>
        <a:srgbClr val="70C82F"/>
      </a:hlink>
      <a:folHlink>
        <a:srgbClr val="B39556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0.xml><?xml version="1.0" encoding="utf-8"?>
<a:theme xmlns:a="http://schemas.openxmlformats.org/drawingml/2006/main" name="Corporate Slides">
  <a:themeElements>
    <a:clrScheme name="Urban Science Final">
      <a:dk1>
        <a:sysClr val="windowText" lastClr="000000"/>
      </a:dk1>
      <a:lt1>
        <a:sysClr val="window" lastClr="FFFFFF"/>
      </a:lt1>
      <a:dk2>
        <a:srgbClr val="DCD8CD"/>
      </a:dk2>
      <a:lt2>
        <a:srgbClr val="FFFFFF"/>
      </a:lt2>
      <a:accent1>
        <a:srgbClr val="70C82F"/>
      </a:accent1>
      <a:accent2>
        <a:srgbClr val="B39556"/>
      </a:accent2>
      <a:accent3>
        <a:srgbClr val="009FC2"/>
      </a:accent3>
      <a:accent4>
        <a:srgbClr val="FF7533"/>
      </a:accent4>
      <a:accent5>
        <a:srgbClr val="DCD8CD"/>
      </a:accent5>
      <a:accent6>
        <a:srgbClr val="70C82F"/>
      </a:accent6>
      <a:hlink>
        <a:srgbClr val="70C82F"/>
      </a:hlink>
      <a:folHlink>
        <a:srgbClr val="B39556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over - Green">
  <a:themeElements>
    <a:clrScheme name="Urban Science Final">
      <a:dk1>
        <a:sysClr val="windowText" lastClr="000000"/>
      </a:dk1>
      <a:lt1>
        <a:sysClr val="window" lastClr="FFFFFF"/>
      </a:lt1>
      <a:dk2>
        <a:srgbClr val="DCD8CD"/>
      </a:dk2>
      <a:lt2>
        <a:srgbClr val="FFFFFF"/>
      </a:lt2>
      <a:accent1>
        <a:srgbClr val="70C82F"/>
      </a:accent1>
      <a:accent2>
        <a:srgbClr val="B39556"/>
      </a:accent2>
      <a:accent3>
        <a:srgbClr val="009FC2"/>
      </a:accent3>
      <a:accent4>
        <a:srgbClr val="FF7533"/>
      </a:accent4>
      <a:accent5>
        <a:srgbClr val="DCD8CD"/>
      </a:accent5>
      <a:accent6>
        <a:srgbClr val="70C82F"/>
      </a:accent6>
      <a:hlink>
        <a:srgbClr val="70C82F"/>
      </a:hlink>
      <a:folHlink>
        <a:srgbClr val="B39556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4.xml><?xml version="1.0" encoding="utf-8"?>
<a:theme xmlns:a="http://schemas.openxmlformats.org/drawingml/2006/main" name="Content - Main Slide">
  <a:themeElements>
    <a:clrScheme name="Urban Science Final">
      <a:dk1>
        <a:sysClr val="windowText" lastClr="000000"/>
      </a:dk1>
      <a:lt1>
        <a:sysClr val="window" lastClr="FFFFFF"/>
      </a:lt1>
      <a:dk2>
        <a:srgbClr val="DCD8CD"/>
      </a:dk2>
      <a:lt2>
        <a:srgbClr val="FFFFFF"/>
      </a:lt2>
      <a:accent1>
        <a:srgbClr val="70C82F"/>
      </a:accent1>
      <a:accent2>
        <a:srgbClr val="B39556"/>
      </a:accent2>
      <a:accent3>
        <a:srgbClr val="009FC2"/>
      </a:accent3>
      <a:accent4>
        <a:srgbClr val="FF7533"/>
      </a:accent4>
      <a:accent5>
        <a:srgbClr val="DCD8CD"/>
      </a:accent5>
      <a:accent6>
        <a:srgbClr val="70C82F"/>
      </a:accent6>
      <a:hlink>
        <a:srgbClr val="70C82F"/>
      </a:hlink>
      <a:folHlink>
        <a:srgbClr val="B39556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70C82F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5.xml><?xml version="1.0" encoding="utf-8"?>
<a:theme xmlns:a="http://schemas.openxmlformats.org/drawingml/2006/main" name="Content - Right Side Bar">
  <a:themeElements>
    <a:clrScheme name="Urban Science Final">
      <a:dk1>
        <a:sysClr val="windowText" lastClr="000000"/>
      </a:dk1>
      <a:lt1>
        <a:sysClr val="window" lastClr="FFFFFF"/>
      </a:lt1>
      <a:dk2>
        <a:srgbClr val="DCD8CD"/>
      </a:dk2>
      <a:lt2>
        <a:srgbClr val="FFFFFF"/>
      </a:lt2>
      <a:accent1>
        <a:srgbClr val="70C82F"/>
      </a:accent1>
      <a:accent2>
        <a:srgbClr val="B39556"/>
      </a:accent2>
      <a:accent3>
        <a:srgbClr val="009FC2"/>
      </a:accent3>
      <a:accent4>
        <a:srgbClr val="FF7533"/>
      </a:accent4>
      <a:accent5>
        <a:srgbClr val="DCD8CD"/>
      </a:accent5>
      <a:accent6>
        <a:srgbClr val="70C82F"/>
      </a:accent6>
      <a:hlink>
        <a:srgbClr val="70C82F"/>
      </a:hlink>
      <a:folHlink>
        <a:srgbClr val="B39556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6.xml><?xml version="1.0" encoding="utf-8"?>
<a:theme xmlns:a="http://schemas.openxmlformats.org/drawingml/2006/main" name="Content - Left Side Bar">
  <a:themeElements>
    <a:clrScheme name="Urban Science Final">
      <a:dk1>
        <a:sysClr val="windowText" lastClr="000000"/>
      </a:dk1>
      <a:lt1>
        <a:sysClr val="window" lastClr="FFFFFF"/>
      </a:lt1>
      <a:dk2>
        <a:srgbClr val="DCD8CD"/>
      </a:dk2>
      <a:lt2>
        <a:srgbClr val="FFFFFF"/>
      </a:lt2>
      <a:accent1>
        <a:srgbClr val="70C82F"/>
      </a:accent1>
      <a:accent2>
        <a:srgbClr val="B39556"/>
      </a:accent2>
      <a:accent3>
        <a:srgbClr val="009FC2"/>
      </a:accent3>
      <a:accent4>
        <a:srgbClr val="FF7533"/>
      </a:accent4>
      <a:accent5>
        <a:srgbClr val="DCD8CD"/>
      </a:accent5>
      <a:accent6>
        <a:srgbClr val="70C82F"/>
      </a:accent6>
      <a:hlink>
        <a:srgbClr val="70C82F"/>
      </a:hlink>
      <a:folHlink>
        <a:srgbClr val="B39556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7.xml><?xml version="1.0" encoding="utf-8"?>
<a:theme xmlns:a="http://schemas.openxmlformats.org/drawingml/2006/main" name="Content - Right Photo">
  <a:themeElements>
    <a:clrScheme name="Urban Science Final">
      <a:dk1>
        <a:sysClr val="windowText" lastClr="000000"/>
      </a:dk1>
      <a:lt1>
        <a:sysClr val="window" lastClr="FFFFFF"/>
      </a:lt1>
      <a:dk2>
        <a:srgbClr val="DCD8CD"/>
      </a:dk2>
      <a:lt2>
        <a:srgbClr val="FFFFFF"/>
      </a:lt2>
      <a:accent1>
        <a:srgbClr val="70C82F"/>
      </a:accent1>
      <a:accent2>
        <a:srgbClr val="B39556"/>
      </a:accent2>
      <a:accent3>
        <a:srgbClr val="009FC2"/>
      </a:accent3>
      <a:accent4>
        <a:srgbClr val="FF7533"/>
      </a:accent4>
      <a:accent5>
        <a:srgbClr val="DCD8CD"/>
      </a:accent5>
      <a:accent6>
        <a:srgbClr val="70C82F"/>
      </a:accent6>
      <a:hlink>
        <a:srgbClr val="70C82F"/>
      </a:hlink>
      <a:folHlink>
        <a:srgbClr val="B39556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8.xml><?xml version="1.0" encoding="utf-8"?>
<a:theme xmlns:a="http://schemas.openxmlformats.org/drawingml/2006/main" name="Content - Left Photo">
  <a:themeElements>
    <a:clrScheme name="Urban Science Final">
      <a:dk1>
        <a:sysClr val="windowText" lastClr="000000"/>
      </a:dk1>
      <a:lt1>
        <a:sysClr val="window" lastClr="FFFFFF"/>
      </a:lt1>
      <a:dk2>
        <a:srgbClr val="DCD8CD"/>
      </a:dk2>
      <a:lt2>
        <a:srgbClr val="FFFFFF"/>
      </a:lt2>
      <a:accent1>
        <a:srgbClr val="70C82F"/>
      </a:accent1>
      <a:accent2>
        <a:srgbClr val="B39556"/>
      </a:accent2>
      <a:accent3>
        <a:srgbClr val="009FC2"/>
      </a:accent3>
      <a:accent4>
        <a:srgbClr val="FF7533"/>
      </a:accent4>
      <a:accent5>
        <a:srgbClr val="DCD8CD"/>
      </a:accent5>
      <a:accent6>
        <a:srgbClr val="70C82F"/>
      </a:accent6>
      <a:hlink>
        <a:srgbClr val="70C82F"/>
      </a:hlink>
      <a:folHlink>
        <a:srgbClr val="B39556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9.xml><?xml version="1.0" encoding="utf-8"?>
<a:theme xmlns:a="http://schemas.openxmlformats.org/drawingml/2006/main" name="Content - Column Background">
  <a:themeElements>
    <a:clrScheme name="Urban Science Final">
      <a:dk1>
        <a:sysClr val="windowText" lastClr="000000"/>
      </a:dk1>
      <a:lt1>
        <a:sysClr val="window" lastClr="FFFFFF"/>
      </a:lt1>
      <a:dk2>
        <a:srgbClr val="DCD8CD"/>
      </a:dk2>
      <a:lt2>
        <a:srgbClr val="FFFFFF"/>
      </a:lt2>
      <a:accent1>
        <a:srgbClr val="70C82F"/>
      </a:accent1>
      <a:accent2>
        <a:srgbClr val="B39556"/>
      </a:accent2>
      <a:accent3>
        <a:srgbClr val="009FC2"/>
      </a:accent3>
      <a:accent4>
        <a:srgbClr val="FF7533"/>
      </a:accent4>
      <a:accent5>
        <a:srgbClr val="DCD8CD"/>
      </a:accent5>
      <a:accent6>
        <a:srgbClr val="70C82F"/>
      </a:accent6>
      <a:hlink>
        <a:srgbClr val="70C82F"/>
      </a:hlink>
      <a:folHlink>
        <a:srgbClr val="B39556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2471</TotalTime>
  <Words>1034</Words>
  <Application>Microsoft Office PowerPoint</Application>
  <PresentationFormat>On-screen Show (16:9)</PresentationFormat>
  <Paragraphs>302</Paragraphs>
  <Slides>31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20</vt:i4>
      </vt:variant>
      <vt:variant>
        <vt:lpstr>Slide Titles</vt:lpstr>
      </vt:variant>
      <vt:variant>
        <vt:i4>31</vt:i4>
      </vt:variant>
    </vt:vector>
  </HeadingPairs>
  <TitlesOfParts>
    <vt:vector size="56" baseType="lpstr">
      <vt:lpstr>Arial</vt:lpstr>
      <vt:lpstr>Calibri</vt:lpstr>
      <vt:lpstr>Sylfaen</vt:lpstr>
      <vt:lpstr>Whitney Book</vt:lpstr>
      <vt:lpstr>Wingdings</vt:lpstr>
      <vt:lpstr>3X4_Final theme</vt:lpstr>
      <vt:lpstr>Cover - Photo</vt:lpstr>
      <vt:lpstr>Cover - Green</vt:lpstr>
      <vt:lpstr>Content - Main Slide</vt:lpstr>
      <vt:lpstr>Content - Right Side Bar</vt:lpstr>
      <vt:lpstr>Content - Left Side Bar</vt:lpstr>
      <vt:lpstr>Content - Right Photo</vt:lpstr>
      <vt:lpstr>Content - Left Photo</vt:lpstr>
      <vt:lpstr>Content - Column Background</vt:lpstr>
      <vt:lpstr>Content - Bio</vt:lpstr>
      <vt:lpstr>Content - Photo &amp; Bullets</vt:lpstr>
      <vt:lpstr>Divider - Bronze</vt:lpstr>
      <vt:lpstr>Divider - Green</vt:lpstr>
      <vt:lpstr>Statement - Bronze</vt:lpstr>
      <vt:lpstr>Statement - Green</vt:lpstr>
      <vt:lpstr>Statement - White</vt:lpstr>
      <vt:lpstr>Thank You - Bronze</vt:lpstr>
      <vt:lpstr>Thank You - Green</vt:lpstr>
      <vt:lpstr>Blank</vt:lpstr>
      <vt:lpstr>Corporate Slides</vt:lpstr>
      <vt:lpstr>PowerPoint Presentation</vt:lpstr>
      <vt:lpstr>Agenda</vt:lpstr>
      <vt:lpstr>PowerPoint Presentation</vt:lpstr>
      <vt:lpstr>PowerPoint Presentation</vt:lpstr>
      <vt:lpstr>PowerPoint Presentation</vt:lpstr>
      <vt:lpstr>A Global Perspective</vt:lpstr>
      <vt:lpstr>Challenges: In House Products</vt:lpstr>
      <vt:lpstr>Challenge: (No) Standards</vt:lpstr>
      <vt:lpstr>Challenge: deployments</vt:lpstr>
      <vt:lpstr>Challenge: environment </vt:lpstr>
      <vt:lpstr>Why change? </vt:lpstr>
      <vt:lpstr>The real reason </vt:lpstr>
      <vt:lpstr>Change – Automation</vt:lpstr>
      <vt:lpstr>Automation Suite</vt:lpstr>
      <vt:lpstr>Where do we start?</vt:lpstr>
      <vt:lpstr>PowerPoint Presentation</vt:lpstr>
      <vt:lpstr>Strategy</vt:lpstr>
      <vt:lpstr>INITIAL Results in QA</vt:lpstr>
      <vt:lpstr>Shortcomings</vt:lpstr>
      <vt:lpstr>Outcome</vt:lpstr>
      <vt:lpstr>PowerPoint Presentation</vt:lpstr>
      <vt:lpstr>Revised Goals</vt:lpstr>
      <vt:lpstr>Strategy</vt:lpstr>
      <vt:lpstr>Results in Production</vt:lpstr>
      <vt:lpstr>Results statistics</vt:lpstr>
      <vt:lpstr>Outcome</vt:lpstr>
      <vt:lpstr>Lessons learned</vt:lpstr>
      <vt:lpstr>Next Steps - Projects</vt:lpstr>
      <vt:lpstr>Resources</vt:lpstr>
      <vt:lpstr>PowerPoint Presentation</vt:lpstr>
      <vt:lpstr>PowerPoint Presentation</vt:lpstr>
    </vt:vector>
  </TitlesOfParts>
  <Company>Urban Science, Inc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Priolo, Marc D.</dc:creator>
  <cp:lastModifiedBy>Priolo, Marc D.</cp:lastModifiedBy>
  <cp:revision>132</cp:revision>
  <dcterms:created xsi:type="dcterms:W3CDTF">2014-09-01T17:24:17Z</dcterms:created>
  <dcterms:modified xsi:type="dcterms:W3CDTF">2014-10-22T23:49:59Z</dcterms:modified>
</cp:coreProperties>
</file>